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134805010" r:id="rId2"/>
    <p:sldId id="485" r:id="rId3"/>
    <p:sldId id="2134805013" r:id="rId4"/>
    <p:sldId id="2134805047" r:id="rId5"/>
    <p:sldId id="2134805014" r:id="rId6"/>
    <p:sldId id="2134805017" r:id="rId7"/>
    <p:sldId id="2134805018" r:id="rId8"/>
    <p:sldId id="2134805048" r:id="rId9"/>
    <p:sldId id="2134805019" r:id="rId10"/>
    <p:sldId id="2134805049" r:id="rId11"/>
    <p:sldId id="2134805053" r:id="rId12"/>
    <p:sldId id="2134805020" r:id="rId13"/>
    <p:sldId id="2134805021" r:id="rId14"/>
    <p:sldId id="2134805022" r:id="rId15"/>
    <p:sldId id="2134805054" r:id="rId16"/>
    <p:sldId id="2134805027" r:id="rId17"/>
    <p:sldId id="2134805028" r:id="rId18"/>
    <p:sldId id="2134805029" r:id="rId19"/>
    <p:sldId id="2134805031" r:id="rId20"/>
    <p:sldId id="2134805040" r:id="rId21"/>
    <p:sldId id="2134805061" r:id="rId22"/>
    <p:sldId id="2134805062" r:id="rId23"/>
    <p:sldId id="2134805064" r:id="rId24"/>
    <p:sldId id="2134805063" r:id="rId25"/>
    <p:sldId id="2134805032" r:id="rId26"/>
    <p:sldId id="2134805051" r:id="rId27"/>
    <p:sldId id="2134805065" r:id="rId28"/>
    <p:sldId id="2134805050" r:id="rId29"/>
    <p:sldId id="2134805052" r:id="rId30"/>
    <p:sldId id="2134805034" r:id="rId31"/>
    <p:sldId id="2134805035" r:id="rId32"/>
    <p:sldId id="2134805036" r:id="rId33"/>
    <p:sldId id="2134805037" r:id="rId34"/>
    <p:sldId id="2134805038" r:id="rId35"/>
    <p:sldId id="2134805039" r:id="rId36"/>
    <p:sldId id="2134805060" r:id="rId37"/>
    <p:sldId id="2134805012" r:id="rId38"/>
    <p:sldId id="2134805055" r:id="rId39"/>
    <p:sldId id="2134805056" r:id="rId40"/>
    <p:sldId id="2134805058" r:id="rId41"/>
    <p:sldId id="2134805057" r:id="rId42"/>
    <p:sldId id="2134805059" r:id="rId43"/>
    <p:sldId id="2134805066" r:id="rId44"/>
    <p:sldId id="213480501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0F0F0"/>
    <a:srgbClr val="00B050"/>
    <a:srgbClr val="8566AC"/>
    <a:srgbClr val="DA281C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B0726-1C7B-4B29-BE78-16E8F38A4732}" v="622" dt="2023-07-18T01:26:17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89101" autoAdjust="0"/>
  </p:normalViewPr>
  <p:slideViewPr>
    <p:cSldViewPr snapToGrid="0">
      <p:cViewPr varScale="1">
        <p:scale>
          <a:sx n="64" d="100"/>
          <a:sy n="64" d="100"/>
        </p:scale>
        <p:origin x="676" y="48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B90B0726-1C7B-4B29-BE78-16E8F38A4732}"/>
    <pc:docChg chg="undo custSel addSld delSld modSld">
      <pc:chgData name="Gang Liu" userId="c4dd85b7-3634-4bda-801b-46e8dbbd0b49" providerId="ADAL" clId="{B90B0726-1C7B-4B29-BE78-16E8F38A4732}" dt="2023-07-18T01:26:40.933" v="1584" actId="1076"/>
      <pc:docMkLst>
        <pc:docMk/>
      </pc:docMkLst>
      <pc:sldChg chg="addSp delSp modSp mod modNotesTx">
        <pc:chgData name="Gang Liu" userId="c4dd85b7-3634-4bda-801b-46e8dbbd0b49" providerId="ADAL" clId="{B90B0726-1C7B-4B29-BE78-16E8F38A4732}" dt="2023-07-18T01:23:53.833" v="1470" actId="20577"/>
        <pc:sldMkLst>
          <pc:docMk/>
          <pc:sldMk cId="1840217378" sldId="485"/>
        </pc:sldMkLst>
        <pc:spChg chg="mod">
          <ac:chgData name="Gang Liu" userId="c4dd85b7-3634-4bda-801b-46e8dbbd0b49" providerId="ADAL" clId="{B90B0726-1C7B-4B29-BE78-16E8F38A4732}" dt="2023-07-18T01:18:23.821" v="1316"/>
          <ac:spMkLst>
            <pc:docMk/>
            <pc:sldMk cId="1840217378" sldId="485"/>
            <ac:spMk id="7" creationId="{CD07775E-8BE9-CA20-CDCB-0D72F9123464}"/>
          </ac:spMkLst>
        </pc:spChg>
        <pc:spChg chg="del mod">
          <ac:chgData name="Gang Liu" userId="c4dd85b7-3634-4bda-801b-46e8dbbd0b49" providerId="ADAL" clId="{B90B0726-1C7B-4B29-BE78-16E8F38A4732}" dt="2023-07-17T01:11:50.580" v="6" actId="478"/>
          <ac:spMkLst>
            <pc:docMk/>
            <pc:sldMk cId="1840217378" sldId="485"/>
            <ac:spMk id="8" creationId="{AD85CAEA-7122-ACB4-4CEC-0EB8F2FF7C42}"/>
          </ac:spMkLst>
        </pc:spChg>
        <pc:spChg chg="del mod">
          <ac:chgData name="Gang Liu" userId="c4dd85b7-3634-4bda-801b-46e8dbbd0b49" providerId="ADAL" clId="{B90B0726-1C7B-4B29-BE78-16E8F38A4732}" dt="2023-07-17T01:11:59.952" v="11" actId="478"/>
          <ac:spMkLst>
            <pc:docMk/>
            <pc:sldMk cId="1840217378" sldId="485"/>
            <ac:spMk id="9" creationId="{8EE97D14-6CE9-6B3D-98F2-F68EE9C95A50}"/>
          </ac:spMkLst>
        </pc:spChg>
        <pc:spChg chg="del mod">
          <ac:chgData name="Gang Liu" userId="c4dd85b7-3634-4bda-801b-46e8dbbd0b49" providerId="ADAL" clId="{B90B0726-1C7B-4B29-BE78-16E8F38A4732}" dt="2023-07-17T01:11:47.893" v="4" actId="478"/>
          <ac:spMkLst>
            <pc:docMk/>
            <pc:sldMk cId="1840217378" sldId="485"/>
            <ac:spMk id="10" creationId="{7ACD9656-33ED-D8E5-0730-DA1EEEAC32C5}"/>
          </ac:spMkLst>
        </pc:spChg>
        <pc:spChg chg="del mod">
          <ac:chgData name="Gang Liu" userId="c4dd85b7-3634-4bda-801b-46e8dbbd0b49" providerId="ADAL" clId="{B90B0726-1C7B-4B29-BE78-16E8F38A4732}" dt="2023-07-17T01:11:57.767" v="10" actId="478"/>
          <ac:spMkLst>
            <pc:docMk/>
            <pc:sldMk cId="1840217378" sldId="485"/>
            <ac:spMk id="11" creationId="{778CBFDE-C2F8-2C99-0B55-F42AD04D5518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4" creationId="{BBEF6054-E5D3-84D4-6EFC-7FABC8BE3A6B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5" creationId="{524105DA-6109-125D-D755-078B340E6257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7" creationId="{7CAEAA27-FB5E-9F0F-14DB-04475EB1B0C1}"/>
          </ac:spMkLst>
        </pc:spChg>
        <pc:spChg chg="del mod topLvl">
          <ac:chgData name="Gang Liu" userId="c4dd85b7-3634-4bda-801b-46e8dbbd0b49" providerId="ADAL" clId="{B90B0726-1C7B-4B29-BE78-16E8F38A4732}" dt="2023-07-17T01:12:58.775" v="32" actId="478"/>
          <ac:spMkLst>
            <pc:docMk/>
            <pc:sldMk cId="1840217378" sldId="485"/>
            <ac:spMk id="28" creationId="{25BB3629-8752-DAF9-84DC-715C5780BD0D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" creationId="{A8DBB47A-22B2-A3B1-7CCF-2AAAACD929D3}"/>
          </ac:spMkLst>
        </pc:spChg>
        <pc:spChg chg="del mod">
          <ac:chgData name="Gang Liu" userId="c4dd85b7-3634-4bda-801b-46e8dbbd0b49" providerId="ADAL" clId="{B90B0726-1C7B-4B29-BE78-16E8F38A4732}" dt="2023-07-17T01:11:52.716" v="7" actId="478"/>
          <ac:spMkLst>
            <pc:docMk/>
            <pc:sldMk cId="1840217378" sldId="485"/>
            <ac:spMk id="36" creationId="{A1B54366-01C4-E43F-60B2-1D9CEA13C1FD}"/>
          </ac:spMkLst>
        </pc:spChg>
        <pc:spChg chg="del mod topLvl">
          <ac:chgData name="Gang Liu" userId="c4dd85b7-3634-4bda-801b-46e8dbbd0b49" providerId="ADAL" clId="{B90B0726-1C7B-4B29-BE78-16E8F38A4732}" dt="2023-07-17T01:13:04.743" v="34" actId="478"/>
          <ac:spMkLst>
            <pc:docMk/>
            <pc:sldMk cId="1840217378" sldId="485"/>
            <ac:spMk id="37" creationId="{EA2C2AA0-C44E-AD48-44C8-F126659DF184}"/>
          </ac:spMkLst>
        </pc:spChg>
        <pc:spChg chg="del mod topLvl">
          <ac:chgData name="Gang Liu" userId="c4dd85b7-3634-4bda-801b-46e8dbbd0b49" providerId="ADAL" clId="{B90B0726-1C7B-4B29-BE78-16E8F38A4732}" dt="2023-07-17T01:13:00.445" v="33" actId="478"/>
          <ac:spMkLst>
            <pc:docMk/>
            <pc:sldMk cId="1840217378" sldId="485"/>
            <ac:spMk id="43" creationId="{FD870757-DBA6-5AA0-D34E-517082C7D659}"/>
          </ac:spMkLst>
        </pc:spChg>
        <pc:spChg chg="del mod topLvl">
          <ac:chgData name="Gang Liu" userId="c4dd85b7-3634-4bda-801b-46e8dbbd0b49" providerId="ADAL" clId="{B90B0726-1C7B-4B29-BE78-16E8F38A4732}" dt="2023-07-17T01:12:54.222" v="29" actId="478"/>
          <ac:spMkLst>
            <pc:docMk/>
            <pc:sldMk cId="1840217378" sldId="485"/>
            <ac:spMk id="46" creationId="{631FA3E7-9874-1167-E65C-129BCE701A1A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49" creationId="{4F3B0DEC-6C87-AE2B-3CDF-4BF3B0177E80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55" creationId="{BA6E8960-C0F2-1BD0-E58C-A5E82568F7B9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57" creationId="{02E2276B-F339-1EDC-3607-EA90F4EBBD55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63" creationId="{8C560A7F-0CF7-3542-25B2-C8307D77D355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68" creationId="{B34C1062-EEE3-4B79-68E0-951440D1B3EE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74" creationId="{7B868576-7FDA-86E0-6C1B-C8F02AAD138E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76" creationId="{8FFA3477-553B-F733-2D4D-DFBB07EF0126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83" creationId="{97A4439B-300F-7E13-6FC7-D8793BF01E83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88" creationId="{54BB3C06-606F-2FC4-7010-C7AE790E9FD2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96" creationId="{B41A4CD1-7BB8-FA25-6E68-EE9719EA9FD1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102" creationId="{026C0345-72D9-32B2-48B1-5F1BAB4EDBAB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13" creationId="{D159721B-D283-B39B-A1B9-327459D46CFA}"/>
          </ac:spMkLst>
        </pc:spChg>
        <pc:spChg chg="del mod topLvl">
          <ac:chgData name="Gang Liu" userId="c4dd85b7-3634-4bda-801b-46e8dbbd0b49" providerId="ADAL" clId="{B90B0726-1C7B-4B29-BE78-16E8F38A4732}" dt="2023-07-17T01:12:41.222" v="21" actId="478"/>
          <ac:spMkLst>
            <pc:docMk/>
            <pc:sldMk cId="1840217378" sldId="485"/>
            <ac:spMk id="118" creationId="{F90FA326-BD81-F526-91E6-2CF76B228739}"/>
          </ac:spMkLst>
        </pc:spChg>
        <pc:spChg chg="mod topLvl">
          <ac:chgData name="Gang Liu" userId="c4dd85b7-3634-4bda-801b-46e8dbbd0b49" providerId="ADAL" clId="{B90B0726-1C7B-4B29-BE78-16E8F38A4732}" dt="2023-07-17T01:41:27.391" v="301" actId="14100"/>
          <ac:spMkLst>
            <pc:docMk/>
            <pc:sldMk cId="1840217378" sldId="485"/>
            <ac:spMk id="119" creationId="{E05D5516-51A7-476C-3085-7E08FA331CF1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22" creationId="{C154569A-B05B-BB1A-20EA-CBF93A5E1047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37" creationId="{2BA50171-062D-D5D2-A952-447DE9DAD1CB}"/>
          </ac:spMkLst>
        </pc:spChg>
        <pc:spChg chg="add mod">
          <ac:chgData name="Gang Liu" userId="c4dd85b7-3634-4bda-801b-46e8dbbd0b49" providerId="ADAL" clId="{B90B0726-1C7B-4B29-BE78-16E8F38A4732}" dt="2023-07-17T01:36:38.682" v="238" actId="571"/>
          <ac:spMkLst>
            <pc:docMk/>
            <pc:sldMk cId="1840217378" sldId="485"/>
            <ac:spMk id="141" creationId="{7C93B58D-29F8-E965-9568-4E6C79C26E53}"/>
          </ac:spMkLst>
        </pc:spChg>
        <pc:spChg chg="add del mod">
          <ac:chgData name="Gang Liu" userId="c4dd85b7-3634-4bda-801b-46e8dbbd0b49" providerId="ADAL" clId="{B90B0726-1C7B-4B29-BE78-16E8F38A4732}" dt="2023-07-17T01:37:47.221" v="251"/>
          <ac:spMkLst>
            <pc:docMk/>
            <pc:sldMk cId="1840217378" sldId="485"/>
            <ac:spMk id="151" creationId="{28669DE8-4B1A-CAAB-04D5-0460E7CCD7E6}"/>
          </ac:spMkLst>
        </pc:spChg>
        <pc:spChg chg="del mod topLvl">
          <ac:chgData name="Gang Liu" userId="c4dd85b7-3634-4bda-801b-46e8dbbd0b49" providerId="ADAL" clId="{B90B0726-1C7B-4B29-BE78-16E8F38A4732}" dt="2023-07-17T01:12:48.775" v="24" actId="478"/>
          <ac:spMkLst>
            <pc:docMk/>
            <pc:sldMk cId="1840217378" sldId="485"/>
            <ac:spMk id="155" creationId="{CDFCB625-B887-0BCA-8BA8-82A0EFAD6066}"/>
          </ac:spMkLst>
        </pc:spChg>
        <pc:spChg chg="del mod topLvl">
          <ac:chgData name="Gang Liu" userId="c4dd85b7-3634-4bda-801b-46e8dbbd0b49" providerId="ADAL" clId="{B90B0726-1C7B-4B29-BE78-16E8F38A4732}" dt="2023-07-17T01:12:57.393" v="31" actId="478"/>
          <ac:spMkLst>
            <pc:docMk/>
            <pc:sldMk cId="1840217378" sldId="485"/>
            <ac:spMk id="156" creationId="{7B34E1F5-1A2F-66A8-1C30-8F1E03155F9D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58" creationId="{1452924F-7BD6-B9B9-24CF-BD8EB916E826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59" creationId="{4B93F16F-F411-4B27-5370-0A7031C4ED3D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60" creationId="{FA2420AB-38E3-5F29-81EC-96952593CD83}"/>
          </ac:spMkLst>
        </pc:spChg>
        <pc:spChg chg="del mod topLvl">
          <ac:chgData name="Gang Liu" userId="c4dd85b7-3634-4bda-801b-46e8dbbd0b49" providerId="ADAL" clId="{B90B0726-1C7B-4B29-BE78-16E8F38A4732}" dt="2023-07-17T01:12:47.387" v="23" actId="478"/>
          <ac:spMkLst>
            <pc:docMk/>
            <pc:sldMk cId="1840217378" sldId="485"/>
            <ac:spMk id="161" creationId="{1F4A618B-B023-BBCD-AF17-8DE5A2FDD0DF}"/>
          </ac:spMkLst>
        </pc:spChg>
        <pc:spChg chg="del mod topLvl">
          <ac:chgData name="Gang Liu" userId="c4dd85b7-3634-4bda-801b-46e8dbbd0b49" providerId="ADAL" clId="{B90B0726-1C7B-4B29-BE78-16E8F38A4732}" dt="2023-07-17T01:12:41.222" v="21" actId="478"/>
          <ac:spMkLst>
            <pc:docMk/>
            <pc:sldMk cId="1840217378" sldId="485"/>
            <ac:spMk id="162" creationId="{D7A70092-8F23-730E-26B4-D790F74759B4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63" creationId="{AF5F0157-93C3-4ED5-E5D1-A308F6A138CF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66" creationId="{62778C6A-4BB6-5CEE-73BF-2C1679B88ACC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1" creationId="{A39D1A04-82FB-3CBA-6BE1-58A17615856E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5" creationId="{406252C8-FF2E-F35A-C00D-8D20F6CCFA8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6" creationId="{B1284BFB-CBB7-98D4-5B38-22E69F76AE4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8" creationId="{E3F47E17-4E4B-0696-0F3B-D2B022610C0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9" creationId="{7E40CDBF-C35F-0B76-DC33-6F48E08C4CD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82" creationId="{49D49177-5D02-F961-7B81-23D387AE2237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85" creationId="{DFB6CC46-B887-D0CC-F5A5-A2146BEDE17E}"/>
          </ac:spMkLst>
        </pc:spChg>
        <pc:spChg chg="del mod topLvl">
          <ac:chgData name="Gang Liu" userId="c4dd85b7-3634-4bda-801b-46e8dbbd0b49" providerId="ADAL" clId="{B90B0726-1C7B-4B29-BE78-16E8F38A4732}" dt="2023-07-17T01:33:20.551" v="140" actId="478"/>
          <ac:spMkLst>
            <pc:docMk/>
            <pc:sldMk cId="1840217378" sldId="485"/>
            <ac:spMk id="186" creationId="{38C93C9B-C505-D311-7608-67AC67CBD607}"/>
          </ac:spMkLst>
        </pc:spChg>
        <pc:spChg chg="del mod topLvl">
          <ac:chgData name="Gang Liu" userId="c4dd85b7-3634-4bda-801b-46e8dbbd0b49" providerId="ADAL" clId="{B90B0726-1C7B-4B29-BE78-16E8F38A4732}" dt="2023-07-17T01:12:50.240" v="25" actId="478"/>
          <ac:spMkLst>
            <pc:docMk/>
            <pc:sldMk cId="1840217378" sldId="485"/>
            <ac:spMk id="187" creationId="{4047C6A4-A6AF-67B0-DDA7-3D40E8FD3621}"/>
          </ac:spMkLst>
        </pc:spChg>
        <pc:spChg chg="add del mod topLvl">
          <ac:chgData name="Gang Liu" userId="c4dd85b7-3634-4bda-801b-46e8dbbd0b49" providerId="ADAL" clId="{B90B0726-1C7B-4B29-BE78-16E8F38A4732}" dt="2023-07-17T01:12:47.387" v="23" actId="478"/>
          <ac:spMkLst>
            <pc:docMk/>
            <pc:sldMk cId="1840217378" sldId="485"/>
            <ac:spMk id="188" creationId="{98168644-4102-D55E-1DF2-A11A82CF7DF0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5" creationId="{BA3490E8-D660-0FDF-9FAC-87B2BAA2C25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7" creationId="{D20556D0-9D19-7760-B776-5D6603E5406D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9" creationId="{91F6F973-5B09-239B-5D4E-810731013CB0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7T01:53:00.915" v="730" actId="1076"/>
          <ac:spMkLst>
            <pc:docMk/>
            <pc:sldMk cId="1840217378" sldId="485"/>
            <ac:spMk id="334" creationId="{3B1087A6-4AE7-9EB4-A536-8BCA108CAEC8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35" creationId="{D2737376-5DF8-91C6-8ACC-5E6F46534590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8" creationId="{114CBFA0-CA02-EA72-DA46-703D25069506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39" creationId="{2AECBB0E-D9B0-86FB-13E0-6BF245E7924A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45" creationId="{F041A3D7-EAA9-895E-5471-15C17FEB0F57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46" creationId="{F707C758-190D-23C7-A33D-C5C5A0DA31F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52" creationId="{8889CD62-FD11-0953-3F30-70B994B683CC}"/>
          </ac:spMkLst>
        </pc:spChg>
        <pc:spChg chg="add 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55" creationId="{05DA46FC-4625-BAF3-CD79-18EE72BA851A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57" creationId="{6785CDC2-1157-F85B-2450-E120EA3DA40E}"/>
          </ac:spMkLst>
        </pc:spChg>
        <pc:grpChg chg="add mod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2" creationId="{CDCBA973-3510-93D8-7F71-45BF88C84C8D}"/>
          </ac:grpSpMkLst>
        </pc:grpChg>
        <pc:grpChg chg="del mod topLvl">
          <ac:chgData name="Gang Liu" userId="c4dd85b7-3634-4bda-801b-46e8dbbd0b49" providerId="ADAL" clId="{B90B0726-1C7B-4B29-BE78-16E8F38A4732}" dt="2023-07-17T01:12:47.387" v="23" actId="478"/>
          <ac:grpSpMkLst>
            <pc:docMk/>
            <pc:sldMk cId="1840217378" sldId="485"/>
            <ac:grpSpMk id="47" creationId="{8A555D25-07F1-39C6-4F52-EF38BC1814E8}"/>
          </ac:grpSpMkLst>
        </pc:grpChg>
        <pc:grpChg chg="mod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61" creationId="{1DE74FCB-343C-ABEE-1979-19507EEC773B}"/>
          </ac:grpSpMkLst>
        </pc:grpChg>
        <pc:grpChg chg="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65" creationId="{A289E567-6B36-6784-61D7-DAEACC4C3D6E}"/>
          </ac:grpSpMkLst>
        </pc:grpChg>
        <pc:grpChg chg="mod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7T01:12:41.222" v="21" actId="478"/>
          <ac:grpSpMkLst>
            <pc:docMk/>
            <pc:sldMk cId="1840217378" sldId="485"/>
            <ac:grpSpMk id="86" creationId="{F7153130-0038-1888-6A49-DF89142FD845}"/>
          </ac:grpSpMkLst>
        </pc:grpChg>
        <pc:grpChg chg="mod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100" creationId="{AA073166-F41D-C1D1-3797-B2BA24E670D6}"/>
          </ac:grpSpMkLst>
        </pc:grpChg>
        <pc:grpChg chg="add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111" creationId="{D4CF52E4-9A13-0484-342B-9C3A284824FD}"/>
          </ac:grpSpMkLst>
        </pc:grpChg>
        <pc:grpChg chg="del mod topLvl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120" creationId="{409C62EF-EB45-37DF-E40E-10C6648F8059}"/>
          </ac:grpSpMkLst>
        </pc:grpChg>
        <pc:grpChg chg="add del mod">
          <ac:chgData name="Gang Liu" userId="c4dd85b7-3634-4bda-801b-46e8dbbd0b49" providerId="ADAL" clId="{B90B0726-1C7B-4B29-BE78-16E8F38A4732}" dt="2023-07-17T01:40:36.586" v="294" actId="165"/>
          <ac:grpSpMkLst>
            <pc:docMk/>
            <pc:sldMk cId="1840217378" sldId="485"/>
            <ac:grpSpMk id="136" creationId="{BB02D5B5-E976-33B3-79C8-FCBD91A1FB32}"/>
          </ac:grpSpMkLst>
        </pc:grpChg>
        <pc:grpChg chg="add 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52" creationId="{5FAAEEF6-2353-6BB5-972E-0E52DE48DBB4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53" creationId="{955DCF2A-BADE-B87F-0DC8-56B167FFDEC9}"/>
          </ac:grpSpMkLst>
        </pc:grpChg>
        <pc:grpChg chg="del mod topLvl">
          <ac:chgData name="Gang Liu" userId="c4dd85b7-3634-4bda-801b-46e8dbbd0b49" providerId="ADAL" clId="{B90B0726-1C7B-4B29-BE78-16E8F38A4732}" dt="2023-07-17T01:12:29.473" v="17" actId="165"/>
          <ac:grpSpMkLst>
            <pc:docMk/>
            <pc:sldMk cId="1840217378" sldId="485"/>
            <ac:grpSpMk id="169" creationId="{3AE4FE24-DB94-1E51-EC7C-08F3C8FFF82A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81" creationId="{7D8D2C4B-33D7-EBA2-B734-AD4BC518E51D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90" creationId="{C68CDA96-ADD4-7C84-B117-A3664630DBB0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20" creationId="{96E3A9DF-99F9-BC97-84FB-EF166EB035AF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21" creationId="{B8FF38D1-7EDD-D079-9199-E1F9E93F0B9E}"/>
          </ac:grpSpMkLst>
        </pc:grpChg>
        <pc:grpChg chg="add del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331" creationId="{8B2073F6-C097-150A-60D2-02CDBBEFFB2C}"/>
          </ac:grpSpMkLst>
        </pc:grpChg>
        <pc:grpChg chg="add del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332" creationId="{45B5D3AD-4BF3-96B3-EF9D-D7D34A18F78E}"/>
          </ac:grpSpMkLst>
        </pc:grpChg>
        <pc:grpChg chg="del">
          <ac:chgData name="Gang Liu" userId="c4dd85b7-3634-4bda-801b-46e8dbbd0b49" providerId="ADAL" clId="{B90B0726-1C7B-4B29-BE78-16E8F38A4732}" dt="2023-07-17T01:11:36.191" v="2" actId="165"/>
          <ac:grpSpMkLst>
            <pc:docMk/>
            <pc:sldMk cId="1840217378" sldId="485"/>
            <ac:grpSpMk id="340" creationId="{3E967B23-A45B-3FDA-6EE1-5E38FEDCA699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50" creationId="{9C5BA2A6-E486-797F-0E5D-C21D00F92780}"/>
          </ac:grpSpMkLst>
        </pc:grpChg>
        <pc:grpChg chg="add mod">
          <ac:chgData name="Gang Liu" userId="c4dd85b7-3634-4bda-801b-46e8dbbd0b49" providerId="ADAL" clId="{B90B0726-1C7B-4B29-BE78-16E8F38A4732}" dt="2023-07-17T02:07:57.962" v="1190" actId="108"/>
          <ac:grpSpMkLst>
            <pc:docMk/>
            <pc:sldMk cId="1840217378" sldId="485"/>
            <ac:grpSpMk id="358" creationId="{E75D65E2-5E3E-1823-1215-E25B616C478E}"/>
          </ac:grpSpMkLst>
        </pc:grp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0" creationId="{1738F306-67F8-5267-6632-8929CDC3E94C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4" creationId="{36CAE1CD-9AF9-B871-D1CC-C542BC8B94DE}"/>
          </ac:picMkLst>
        </pc:picChg>
        <pc:picChg chg="del mod">
          <ac:chgData name="Gang Liu" userId="c4dd85b7-3634-4bda-801b-46e8dbbd0b49" providerId="ADAL" clId="{B90B0726-1C7B-4B29-BE78-16E8F38A4732}" dt="2023-07-17T01:11:49.197" v="5" actId="478"/>
          <ac:picMkLst>
            <pc:docMk/>
            <pc:sldMk cId="1840217378" sldId="485"/>
            <ac:picMk id="34" creationId="{3519171E-0766-3933-0960-5694F455F2CE}"/>
          </ac:picMkLst>
        </pc:picChg>
        <pc:picChg chg="del mod">
          <ac:chgData name="Gang Liu" userId="c4dd85b7-3634-4bda-801b-46e8dbbd0b49" providerId="ADAL" clId="{B90B0726-1C7B-4B29-BE78-16E8F38A4732}" dt="2023-07-17T01:11:46.010" v="3" actId="478"/>
          <ac:picMkLst>
            <pc:docMk/>
            <pc:sldMk cId="1840217378" sldId="485"/>
            <ac:picMk id="35" creationId="{FF479622-078F-AAEA-78DE-2EB8D2C0D4A8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48" creationId="{E18C4985-3D49-FDB5-313A-FB599C6DA39E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0" creationId="{AA55FDC2-C2E6-4DBE-F0BC-EFEAB11A3BD4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1" creationId="{FCDB3C41-994C-E0AB-05E5-70267B3245EE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2" creationId="{30FFE039-30AA-17EF-1DF9-EBDA53D2EA93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9" creationId="{927A0063-A519-AC8F-15EE-86B416A4EFF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64" creationId="{462BA18D-7663-262C-9C3A-62D1F3ADD429}"/>
          </ac:picMkLst>
        </pc:picChg>
        <pc:picChg chg="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67" creationId="{452F5DFC-603B-645E-103C-8CD1C07300E5}"/>
          </ac:picMkLst>
        </pc:picChg>
        <pc:picChg chg="del mod">
          <ac:chgData name="Gang Liu" userId="c4dd85b7-3634-4bda-801b-46e8dbbd0b49" providerId="ADAL" clId="{B90B0726-1C7B-4B29-BE78-16E8F38A4732}" dt="2023-07-17T01:34:52.220" v="193" actId="478"/>
          <ac:picMkLst>
            <pc:docMk/>
            <pc:sldMk cId="1840217378" sldId="485"/>
            <ac:picMk id="69" creationId="{2D85DDA5-7715-508B-1F62-AEE4AC298A6C}"/>
          </ac:picMkLst>
        </pc:picChg>
        <pc:picChg chg="mod">
          <ac:chgData name="Gang Liu" userId="c4dd85b7-3634-4bda-801b-46e8dbbd0b49" providerId="ADAL" clId="{B90B0726-1C7B-4B29-BE78-16E8F38A4732}" dt="2023-07-17T02:06:50.787" v="1182" actId="108"/>
          <ac:picMkLst>
            <pc:docMk/>
            <pc:sldMk cId="1840217378" sldId="485"/>
            <ac:picMk id="70" creationId="{17887DEC-C91F-AE11-BE06-0B01F4370CB5}"/>
          </ac:picMkLst>
        </pc:picChg>
        <pc:picChg chg="mod">
          <ac:chgData name="Gang Liu" userId="c4dd85b7-3634-4bda-801b-46e8dbbd0b49" providerId="ADAL" clId="{B90B0726-1C7B-4B29-BE78-16E8F38A4732}" dt="2023-07-17T02:06:47.946" v="1181" actId="2085"/>
          <ac:picMkLst>
            <pc:docMk/>
            <pc:sldMk cId="1840217378" sldId="485"/>
            <ac:picMk id="71" creationId="{A714BF14-7B62-7A3D-C84D-3C57250B785E}"/>
          </ac:picMkLst>
        </pc:picChg>
        <pc:picChg chg="del mod">
          <ac:chgData name="Gang Liu" userId="c4dd85b7-3634-4bda-801b-46e8dbbd0b49" providerId="ADAL" clId="{B90B0726-1C7B-4B29-BE78-16E8F38A4732}" dt="2023-07-17T01:32:10.348" v="99" actId="478"/>
          <ac:picMkLst>
            <pc:docMk/>
            <pc:sldMk cId="1840217378" sldId="485"/>
            <ac:picMk id="75" creationId="{07666312-DD00-9101-AE8D-9CC61FE0B441}"/>
          </ac:picMkLst>
        </pc:picChg>
        <pc:picChg chg="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79" creationId="{2F332306-420E-81AF-4B95-54305D30D5FA}"/>
          </ac:picMkLst>
        </pc:picChg>
        <pc:picChg chg="mod">
          <ac:chgData name="Gang Liu" userId="c4dd85b7-3634-4bda-801b-46e8dbbd0b49" providerId="ADAL" clId="{B90B0726-1C7B-4B29-BE78-16E8F38A4732}" dt="2023-07-17T02:06:53.470" v="1183" actId="108"/>
          <ac:picMkLst>
            <pc:docMk/>
            <pc:sldMk cId="1840217378" sldId="485"/>
            <ac:picMk id="85" creationId="{99E4DCA4-6A5C-C379-EAF6-BED3BDC5211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87" creationId="{8C6B9650-FFE7-A0FD-E08E-F49CCE53D71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89" creationId="{0332DC78-F65F-4531-9385-29ECDBF15349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0" creationId="{B56CF4D2-8F70-3181-67A4-9EBD6D27E603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1" creationId="{0FE2DCBB-EBE3-AB12-B1A2-F2AA2291A6B0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8" creationId="{3D2C45C8-9178-61DC-0231-30CB8241F689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103" creationId="{9449DD5B-A3D2-8BBA-3505-6750EBEA63D2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04" creationId="{ECAC396A-B9BF-7F73-E3E7-182A7BCD7CA0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12" creationId="{69D7EE53-1684-B432-1E0F-C0FFAAEA24A3}"/>
          </ac:picMkLst>
        </pc:picChg>
        <pc:picChg chg="add mod topLvl">
          <ac:chgData name="Gang Liu" userId="c4dd85b7-3634-4bda-801b-46e8dbbd0b49" providerId="ADAL" clId="{B90B0726-1C7B-4B29-BE78-16E8F38A4732}" dt="2023-07-17T02:06:55.453" v="1184" actId="108"/>
          <ac:picMkLst>
            <pc:docMk/>
            <pc:sldMk cId="1840217378" sldId="485"/>
            <ac:picMk id="114" creationId="{E2BB9274-AC4B-CF3B-55B5-AFC5E3BA7649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21" creationId="{168CF74D-41E4-0F35-B5AC-217417ABF46A}"/>
          </ac:picMkLst>
        </pc:picChg>
        <pc:picChg chg="del mod topLvl">
          <ac:chgData name="Gang Liu" userId="c4dd85b7-3634-4bda-801b-46e8dbbd0b49" providerId="ADAL" clId="{B90B0726-1C7B-4B29-BE78-16E8F38A4732}" dt="2023-07-17T01:12:41.222" v="21" actId="478"/>
          <ac:picMkLst>
            <pc:docMk/>
            <pc:sldMk cId="1840217378" sldId="485"/>
            <ac:picMk id="123" creationId="{A7DE9671-C611-4E54-9D7C-5842E5AE66DA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24" creationId="{30836702-ACAB-F2C4-0D17-EE0A3B75AE5A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25" creationId="{5FD8E35D-9719-7ED3-1EC5-C30EC42B6EA5}"/>
          </ac:picMkLst>
        </pc:picChg>
        <pc:picChg chg="add 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35" creationId="{8CA4C036-E6AB-9402-2DED-4A71B7BD91B1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38" creationId="{25823F36-9010-8C83-3D52-8D450A481EF6}"/>
          </ac:picMkLst>
        </pc:picChg>
        <pc:picChg chg="add mod">
          <ac:chgData name="Gang Liu" userId="c4dd85b7-3634-4bda-801b-46e8dbbd0b49" providerId="ADAL" clId="{B90B0726-1C7B-4B29-BE78-16E8F38A4732}" dt="2023-07-17T01:36:38.682" v="238" actId="571"/>
          <ac:picMkLst>
            <pc:docMk/>
            <pc:sldMk cId="1840217378" sldId="485"/>
            <ac:picMk id="140" creationId="{E2B1D647-D51C-4AC3-CC73-05597448DE81}"/>
          </ac:picMkLst>
        </pc:picChg>
        <pc:picChg chg="add del mod">
          <ac:chgData name="Gang Liu" userId="c4dd85b7-3634-4bda-801b-46e8dbbd0b49" providerId="ADAL" clId="{B90B0726-1C7B-4B29-BE78-16E8F38A4732}" dt="2023-07-17T01:37:47.221" v="251"/>
          <ac:picMkLst>
            <pc:docMk/>
            <pc:sldMk cId="1840217378" sldId="485"/>
            <ac:picMk id="150" creationId="{49DAD41F-1BF3-A9A0-568C-8D87DD993860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54" creationId="{1B38BFE7-7866-AE0B-E3B2-9DD16AD165DB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57" creationId="{AE5EA9D9-F74F-2F6B-F867-387C2C0C19DE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4" creationId="{A29E20E6-10DA-123A-F5CB-9104AA74D8C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5" creationId="{C56E0F08-208E-A8F7-CD51-E00D454C9E56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7" creationId="{F6ABB6CF-8CFF-1867-348F-DE45E49C191D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8" creationId="{8D189694-C844-A10A-B01C-83BF7ADC3F55}"/>
          </ac:picMkLst>
        </pc:picChg>
        <pc:picChg chg="del mod topLvl">
          <ac:chgData name="Gang Liu" userId="c4dd85b7-3634-4bda-801b-46e8dbbd0b49" providerId="ADAL" clId="{B90B0726-1C7B-4B29-BE78-16E8F38A4732}" dt="2023-07-17T01:33:22.023" v="141" actId="478"/>
          <ac:picMkLst>
            <pc:docMk/>
            <pc:sldMk cId="1840217378" sldId="485"/>
            <ac:picMk id="170" creationId="{6FFC936E-9AC4-98C8-8889-6E99E5E4604D}"/>
          </ac:picMkLst>
        </pc:picChg>
        <pc:picChg chg="add 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83" creationId="{CB3425E0-055B-046E-19E2-E0F60D4079FB}"/>
          </ac:picMkLst>
        </pc:picChg>
        <pc:picChg chg="add 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84" creationId="{F6DECCF2-3323-2048-7CD1-10BD548A7441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33" creationId="{382460C4-53EC-5BC7-1F79-33761BF96F4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37" creationId="{DC9EBE8C-88F0-BB31-1427-29708CAD72DD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1" creationId="{434337AC-5BE9-6C0C-D585-66BA295B8B9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2" creationId="{699DA3BD-642E-3937-87D7-4323A41A46BA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8" creationId="{F308A897-E505-6FE9-3F39-A4A1FFC3889A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53" creationId="{D86CDE44-582A-1185-E1ED-0F9770FB0E4D}"/>
          </ac:picMkLst>
        </pc:picChg>
        <pc:picChg chg="add 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54" creationId="{83470A02-4F90-53C6-A861-EE813D55C6AA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0" creationId="{D3FD9CA0-2746-7247-9415-CF9F72E09B03}"/>
          </ac:cxnSpMkLst>
        </pc:cxnChg>
        <pc:cxnChg chg="del mod topLvl">
          <ac:chgData name="Gang Liu" userId="c4dd85b7-3634-4bda-801b-46e8dbbd0b49" providerId="ADAL" clId="{B90B0726-1C7B-4B29-BE78-16E8F38A4732}" dt="2023-07-17T01:12:51.422" v="26" actId="478"/>
          <ac:cxnSpMkLst>
            <pc:docMk/>
            <pc:sldMk cId="1840217378" sldId="485"/>
            <ac:cxnSpMk id="38" creationId="{204D45B0-0852-B83B-8772-8B02FA64B51A}"/>
          </ac:cxnSpMkLst>
        </pc:cxnChg>
        <pc:cxnChg chg="del mod topLvl">
          <ac:chgData name="Gang Liu" userId="c4dd85b7-3634-4bda-801b-46e8dbbd0b49" providerId="ADAL" clId="{B90B0726-1C7B-4B29-BE78-16E8F38A4732}" dt="2023-07-17T01:12:47.387" v="23" actId="478"/>
          <ac:cxnSpMkLst>
            <pc:docMk/>
            <pc:sldMk cId="1840217378" sldId="485"/>
            <ac:cxnSpMk id="39" creationId="{44C322F7-07D6-AB4D-020D-9B991E31D584}"/>
          </ac:cxnSpMkLst>
        </pc:cxnChg>
        <pc:cxnChg chg="del mod topLvl">
          <ac:chgData name="Gang Liu" userId="c4dd85b7-3634-4bda-801b-46e8dbbd0b49" providerId="ADAL" clId="{B90B0726-1C7B-4B29-BE78-16E8F38A4732}" dt="2023-07-17T01:12:41.222" v="21" actId="478"/>
          <ac:cxnSpMkLst>
            <pc:docMk/>
            <pc:sldMk cId="1840217378" sldId="485"/>
            <ac:cxnSpMk id="40" creationId="{9445B11C-494D-2CF8-76A8-F17148B26343}"/>
          </ac:cxnSpMkLst>
        </pc:cxnChg>
        <pc:cxnChg chg="del mod">
          <ac:chgData name="Gang Liu" userId="c4dd85b7-3634-4bda-801b-46e8dbbd0b49" providerId="ADAL" clId="{B90B0726-1C7B-4B29-BE78-16E8F38A4732}" dt="2023-07-17T01:11:54.518" v="8" actId="478"/>
          <ac:cxnSpMkLst>
            <pc:docMk/>
            <pc:sldMk cId="1840217378" sldId="485"/>
            <ac:cxnSpMk id="44" creationId="{A212255A-5EC8-208F-F811-00C77518EC93}"/>
          </ac:cxnSpMkLst>
        </pc:cxnChg>
        <pc:cxnChg chg="del mod">
          <ac:chgData name="Gang Liu" userId="c4dd85b7-3634-4bda-801b-46e8dbbd0b49" providerId="ADAL" clId="{B90B0726-1C7B-4B29-BE78-16E8F38A4732}" dt="2023-07-17T01:11:56.010" v="9" actId="478"/>
          <ac:cxnSpMkLst>
            <pc:docMk/>
            <pc:sldMk cId="1840217378" sldId="485"/>
            <ac:cxnSpMk id="45" creationId="{93BD4499-09AE-B659-C4F5-F444B0778FB5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3" creationId="{1C28F457-2BCC-244E-F012-850AD70DF4F2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4" creationId="{8AAAE21A-2797-3DB4-8D0E-EEC5F1FAF8CA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8" creationId="{2832E796-15E0-F488-DCB3-82A53900DBCD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60" creationId="{77EA0C0C-2636-F782-188C-413F18655B2B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62" creationId="{B5E2F911-005D-E5EC-EF93-DBC63862B063}"/>
          </ac:cxnSpMkLst>
        </pc:cxnChg>
        <pc:cxnChg chg="mod">
          <ac:chgData name="Gang Liu" userId="c4dd85b7-3634-4bda-801b-46e8dbbd0b49" providerId="ADAL" clId="{B90B0726-1C7B-4B29-BE78-16E8F38A4732}" dt="2023-07-17T02:08:05.962" v="1191"/>
          <ac:cxnSpMkLst>
            <pc:docMk/>
            <pc:sldMk cId="1840217378" sldId="485"/>
            <ac:cxnSpMk id="72" creationId="{15876DE6-ADF7-ED1F-B39C-327F9C237732}"/>
          </ac:cxnSpMkLst>
        </pc:cxnChg>
        <pc:cxnChg chg="mod">
          <ac:chgData name="Gang Liu" userId="c4dd85b7-3634-4bda-801b-46e8dbbd0b49" providerId="ADAL" clId="{B90B0726-1C7B-4B29-BE78-16E8F38A4732}" dt="2023-07-17T02:09:10.704" v="1198"/>
          <ac:cxnSpMkLst>
            <pc:docMk/>
            <pc:sldMk cId="1840217378" sldId="485"/>
            <ac:cxnSpMk id="73" creationId="{080162BC-5560-62BC-5832-222EE5B7DA27}"/>
          </ac:cxnSpMkLst>
        </pc:cxnChg>
        <pc:cxnChg chg="mod">
          <ac:chgData name="Gang Liu" userId="c4dd85b7-3634-4bda-801b-46e8dbbd0b49" providerId="ADAL" clId="{B90B0726-1C7B-4B29-BE78-16E8F38A4732}" dt="2023-07-17T01:41:18.626" v="300" actId="14100"/>
          <ac:cxnSpMkLst>
            <pc:docMk/>
            <pc:sldMk cId="1840217378" sldId="485"/>
            <ac:cxnSpMk id="78" creationId="{22C8BD02-E88A-A028-77B4-381E965F13E4}"/>
          </ac:cxnSpMkLst>
        </pc:cxnChg>
        <pc:cxnChg chg="mod">
          <ac:chgData name="Gang Liu" userId="c4dd85b7-3634-4bda-801b-46e8dbbd0b49" providerId="ADAL" clId="{B90B0726-1C7B-4B29-BE78-16E8F38A4732}" dt="2023-07-17T02:08:08.903" v="1192" actId="108"/>
          <ac:cxnSpMkLst>
            <pc:docMk/>
            <pc:sldMk cId="1840217378" sldId="485"/>
            <ac:cxnSpMk id="80" creationId="{8682B384-16DC-E770-6F46-4D4386C537A0}"/>
          </ac:cxnSpMkLst>
        </pc:cxnChg>
        <pc:cxnChg chg="mod ord">
          <ac:chgData name="Gang Liu" userId="c4dd85b7-3634-4bda-801b-46e8dbbd0b49" providerId="ADAL" clId="{B90B0726-1C7B-4B29-BE78-16E8F38A4732}" dt="2023-07-17T02:08:43.420" v="1197" actId="167"/>
          <ac:cxnSpMkLst>
            <pc:docMk/>
            <pc:sldMk cId="1840217378" sldId="485"/>
            <ac:cxnSpMk id="82" creationId="{2854E3E2-53F7-3C17-F9AF-9BBFDF15D798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2" creationId="{EF059BD0-E31B-68F1-34F5-C04D9D4509A0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3" creationId="{37C3A3D6-EEB8-67F4-7CD7-12F5CD4D691A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7" creationId="{E8BF07B3-90C2-5DD0-9624-37C08800C655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9" creationId="{84192B69-79FA-CCCC-D27A-72A14FFD3795}"/>
          </ac:cxnSpMkLst>
        </pc:cxnChg>
        <pc:cxnChg chg="del mod topLvl">
          <ac:chgData name="Gang Liu" userId="c4dd85b7-3634-4bda-801b-46e8dbbd0b49" providerId="ADAL" clId="{B90B0726-1C7B-4B29-BE78-16E8F38A4732}" dt="2023-07-17T01:12:53.401" v="28" actId="478"/>
          <ac:cxnSpMkLst>
            <pc:docMk/>
            <pc:sldMk cId="1840217378" sldId="485"/>
            <ac:cxnSpMk id="129" creationId="{16FC5EB8-7134-F3E8-4952-DF055E473306}"/>
          </ac:cxnSpMkLst>
        </pc:cxnChg>
        <pc:cxnChg chg="del mod topLvl">
          <ac:chgData name="Gang Liu" userId="c4dd85b7-3634-4bda-801b-46e8dbbd0b49" providerId="ADAL" clId="{B90B0726-1C7B-4B29-BE78-16E8F38A4732}" dt="2023-07-17T01:12:55.752" v="30" actId="478"/>
          <ac:cxnSpMkLst>
            <pc:docMk/>
            <pc:sldMk cId="1840217378" sldId="485"/>
            <ac:cxnSpMk id="139" creationId="{78F3AF06-3C1B-7832-C329-8BB7E2762F38}"/>
          </ac:cxnSpMkLst>
        </pc:cxnChg>
        <pc:cxnChg chg="add 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42" creationId="{0F111835-46BD-6D40-DB5B-BE0A9E5C3744}"/>
          </ac:cxnSpMkLst>
        </pc:cxnChg>
        <pc:cxnChg chg="del mod">
          <ac:chgData name="Gang Liu" userId="c4dd85b7-3634-4bda-801b-46e8dbbd0b49" providerId="ADAL" clId="{B90B0726-1C7B-4B29-BE78-16E8F38A4732}" dt="2023-07-17T01:12:05.408" v="12" actId="478"/>
          <ac:cxnSpMkLst>
            <pc:docMk/>
            <pc:sldMk cId="1840217378" sldId="485"/>
            <ac:cxnSpMk id="148" creationId="{515D9F9B-3C69-F937-09AA-E8656E034BDB}"/>
          </ac:cxnSpMkLst>
        </pc:cxnChg>
        <pc:cxnChg chg="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72" creationId="{2449A294-5EEE-A806-D349-A996E9B3973E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73" creationId="{406A1E30-CE8A-DEED-B71B-EBC3E6A3F911}"/>
          </ac:cxnSpMkLst>
        </pc:cxnChg>
        <pc:cxnChg chg="del mod topLvl">
          <ac:chgData name="Gang Liu" userId="c4dd85b7-3634-4bda-801b-46e8dbbd0b49" providerId="ADAL" clId="{B90B0726-1C7B-4B29-BE78-16E8F38A4732}" dt="2023-07-17T01:12:52.356" v="27" actId="478"/>
          <ac:cxnSpMkLst>
            <pc:docMk/>
            <pc:sldMk cId="1840217378" sldId="485"/>
            <ac:cxnSpMk id="174" creationId="{4CDB7599-1F84-A7DC-8B8B-95CB26DF459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77" creationId="{5C59A1DC-E861-DB16-565A-E0DECD88509D}"/>
          </ac:cxnSpMkLst>
        </pc:cxnChg>
        <pc:cxnChg chg="del mod topLvl">
          <ac:chgData name="Gang Liu" userId="c4dd85b7-3634-4bda-801b-46e8dbbd0b49" providerId="ADAL" clId="{B90B0726-1C7B-4B29-BE78-16E8F38A4732}" dt="2023-07-17T01:12:43.813" v="22" actId="478"/>
          <ac:cxnSpMkLst>
            <pc:docMk/>
            <pc:sldMk cId="1840217378" sldId="485"/>
            <ac:cxnSpMk id="180" creationId="{736BCCE7-C660-6807-CAD6-E803BA87B137}"/>
          </ac:cxnSpMkLst>
        </pc:cxn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91" creationId="{8D81C2E2-6149-A167-22D4-D8AC6BB0D570}"/>
          </ac:cxnSpMkLst>
        </pc:cxnChg>
        <pc:cxnChg chg="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23" creationId="{C9C776A8-9833-8F16-7A86-C4D61282305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4" creationId="{08C16D25-4C95-C624-EEA5-905B48EA4FAE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6" creationId="{AB571F3F-09F3-6BE9-F95C-7F346A8D8F2D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8" creationId="{E22B90FE-C31A-0FA4-462D-B4485F61680D}"/>
          </ac:cxnSpMkLst>
        </pc:cxnChg>
        <pc:cxnChg chg="add del 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36" creationId="{B9E361AC-31A9-5FC6-5021-57A2C3D2796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3" creationId="{96D5B5C6-5221-3283-DEE5-6C261B273DA9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4" creationId="{29F1FA0D-68A6-1DF2-78CA-5CBC9148832C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7" creationId="{372711F9-5907-B207-EC10-DB34B91BC362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9" creationId="{A12483F8-F238-8C84-332B-ABECA9C511AF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51" creationId="{D22ECFEC-ACBB-A14E-6BAD-90FDB6E2B42F}"/>
          </ac:cxnSpMkLst>
        </pc:cxnChg>
        <pc:cxnChg chg="add mod">
          <ac:chgData name="Gang Liu" userId="c4dd85b7-3634-4bda-801b-46e8dbbd0b49" providerId="ADAL" clId="{B90B0726-1C7B-4B29-BE78-16E8F38A4732}" dt="2023-07-17T02:07:19.092" v="1188" actId="14100"/>
          <ac:cxnSpMkLst>
            <pc:docMk/>
            <pc:sldMk cId="1840217378" sldId="485"/>
            <ac:cxnSpMk id="362" creationId="{3B7D53D0-7712-23B4-EAB4-05A287DC1537}"/>
          </ac:cxnSpMkLst>
        </pc:cxnChg>
        <pc:cxnChg chg="add mod">
          <ac:chgData name="Gang Liu" userId="c4dd85b7-3634-4bda-801b-46e8dbbd0b49" providerId="ADAL" clId="{B90B0726-1C7B-4B29-BE78-16E8F38A4732}" dt="2023-07-17T02:08:28.647" v="1196" actId="14100"/>
          <ac:cxnSpMkLst>
            <pc:docMk/>
            <pc:sldMk cId="1840217378" sldId="485"/>
            <ac:cxnSpMk id="366" creationId="{033C423E-1835-A5AE-EE8A-54DF33C88D15}"/>
          </ac:cxnSpMkLst>
        </pc:cxnChg>
      </pc:sldChg>
      <pc:sldChg chg="addSp modSp mod">
        <pc:chgData name="Gang Liu" userId="c4dd85b7-3634-4bda-801b-46e8dbbd0b49" providerId="ADAL" clId="{B90B0726-1C7B-4B29-BE78-16E8F38A4732}" dt="2023-07-18T01:26:40.933" v="1584" actId="1076"/>
        <pc:sldMkLst>
          <pc:docMk/>
          <pc:sldMk cId="713288064" sldId="2134805010"/>
        </pc:sldMkLst>
        <pc:spChg chg="add mod">
          <ac:chgData name="Gang Liu" userId="c4dd85b7-3634-4bda-801b-46e8dbbd0b49" providerId="ADAL" clId="{B90B0726-1C7B-4B29-BE78-16E8F38A4732}" dt="2023-07-18T01:26:40.933" v="1584" actId="1076"/>
          <ac:spMkLst>
            <pc:docMk/>
            <pc:sldMk cId="713288064" sldId="2134805010"/>
            <ac:spMk id="2" creationId="{078DA581-FA35-E206-CE22-FA00136A9349}"/>
          </ac:spMkLst>
        </pc:spChg>
        <pc:spChg chg="mod">
          <ac:chgData name="Gang Liu" userId="c4dd85b7-3634-4bda-801b-46e8dbbd0b49" providerId="ADAL" clId="{B90B0726-1C7B-4B29-BE78-16E8F38A4732}" dt="2023-07-17T01:09:27.631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B90B0726-1C7B-4B29-BE78-16E8F38A4732}" dt="2023-07-18T01:25:46.249" v="1567" actId="20577"/>
        <pc:sldMkLst>
          <pc:docMk/>
          <pc:sldMk cId="1724231550" sldId="2134805012"/>
        </pc:sldMkLst>
        <pc:spChg chg="mod">
          <ac:chgData name="Gang Liu" userId="c4dd85b7-3634-4bda-801b-46e8dbbd0b49" providerId="ADAL" clId="{B90B0726-1C7B-4B29-BE78-16E8F38A4732}" dt="2023-07-18T01:19:15.106" v="1323"/>
          <ac:spMkLst>
            <pc:docMk/>
            <pc:sldMk cId="1724231550" sldId="2134805012"/>
            <ac:spMk id="7" creationId="{CD07775E-8BE9-CA20-CDCB-0D72F9123464}"/>
          </ac:spMkLst>
        </pc:spChg>
        <pc:spChg chg="mod topLvl">
          <ac:chgData name="Gang Liu" userId="c4dd85b7-3634-4bda-801b-46e8dbbd0b49" providerId="ADAL" clId="{B90B0726-1C7B-4B29-BE78-16E8F38A4732}" dt="2023-07-17T01:58:46.886" v="939" actId="1076"/>
          <ac:spMkLst>
            <pc:docMk/>
            <pc:sldMk cId="1724231550" sldId="2134805012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7T02:01:01.731" v="998" actId="207"/>
          <ac:spMkLst>
            <pc:docMk/>
            <pc:sldMk cId="1724231550" sldId="2134805012"/>
            <ac:spMk id="14" creationId="{BBEF6054-E5D3-84D4-6EFC-7FABC8BE3A6B}"/>
          </ac:spMkLst>
        </pc:spChg>
        <pc:spChg chg="del mod topLvl">
          <ac:chgData name="Gang Liu" userId="c4dd85b7-3634-4bda-801b-46e8dbbd0b49" providerId="ADAL" clId="{B90B0726-1C7B-4B29-BE78-16E8F38A4732}" dt="2023-07-17T01:55:41.332" v="875" actId="478"/>
          <ac:spMkLst>
            <pc:docMk/>
            <pc:sldMk cId="1724231550" sldId="2134805012"/>
            <ac:spMk id="15" creationId="{524105DA-6109-125D-D755-078B340E6257}"/>
          </ac:spMkLst>
        </pc:spChg>
        <pc:spChg chg="del mod topLvl">
          <ac:chgData name="Gang Liu" userId="c4dd85b7-3634-4bda-801b-46e8dbbd0b49" providerId="ADAL" clId="{B90B0726-1C7B-4B29-BE78-16E8F38A4732}" dt="2023-07-17T01:57:39.512" v="925" actId="478"/>
          <ac:spMkLst>
            <pc:docMk/>
            <pc:sldMk cId="1724231550" sldId="2134805012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7T02:01:23.965" v="1008" actId="1076"/>
          <ac:spMkLst>
            <pc:docMk/>
            <pc:sldMk cId="1724231550" sldId="2134805012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7T02:01:38.091" v="1010" actId="1076"/>
          <ac:spMkLst>
            <pc:docMk/>
            <pc:sldMk cId="1724231550" sldId="2134805012"/>
            <ac:spMk id="27" creationId="{7CAEAA27-FB5E-9F0F-14DB-04475EB1B0C1}"/>
          </ac:spMkLst>
        </pc:spChg>
        <pc:spChg chg="mod topLvl">
          <ac:chgData name="Gang Liu" userId="c4dd85b7-3634-4bda-801b-46e8dbbd0b49" providerId="ADAL" clId="{B90B0726-1C7B-4B29-BE78-16E8F38A4732}" dt="2023-07-17T02:01:14.857" v="1002" actId="1076"/>
          <ac:spMkLst>
            <pc:docMk/>
            <pc:sldMk cId="1724231550" sldId="2134805012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7T01:58:42.754" v="938" actId="1076"/>
          <ac:spMkLst>
            <pc:docMk/>
            <pc:sldMk cId="1724231550" sldId="2134805012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7T01:58:42.754" v="938" actId="1076"/>
          <ac:spMkLst>
            <pc:docMk/>
            <pc:sldMk cId="1724231550" sldId="2134805012"/>
            <ac:spMk id="33" creationId="{A8DBB47A-22B2-A3B1-7CCF-2AAAACD929D3}"/>
          </ac:spMkLst>
        </pc:spChg>
        <pc:spChg chg="mod">
          <ac:chgData name="Gang Liu" userId="c4dd85b7-3634-4bda-801b-46e8dbbd0b49" providerId="ADAL" clId="{B90B0726-1C7B-4B29-BE78-16E8F38A4732}" dt="2023-07-17T02:09:33.142" v="1200" actId="1076"/>
          <ac:spMkLst>
            <pc:docMk/>
            <pc:sldMk cId="1724231550" sldId="2134805012"/>
            <ac:spMk id="68" creationId="{B34C1062-EEE3-4B79-68E0-951440D1B3EE}"/>
          </ac:spMkLst>
        </pc:spChg>
        <pc:spChg chg="mod">
          <ac:chgData name="Gang Liu" userId="c4dd85b7-3634-4bda-801b-46e8dbbd0b49" providerId="ADAL" clId="{B90B0726-1C7B-4B29-BE78-16E8F38A4732}" dt="2023-07-17T02:09:35.104" v="1201" actId="1076"/>
          <ac:spMkLst>
            <pc:docMk/>
            <pc:sldMk cId="1724231550" sldId="2134805012"/>
            <ac:spMk id="74" creationId="{7B868576-7FDA-86E0-6C1B-C8F02AAD138E}"/>
          </ac:spMkLst>
        </pc:spChg>
        <pc:spChg chg="mod">
          <ac:chgData name="Gang Liu" userId="c4dd85b7-3634-4bda-801b-46e8dbbd0b49" providerId="ADAL" clId="{B90B0726-1C7B-4B29-BE78-16E8F38A4732}" dt="2023-07-17T02:09:33.142" v="1200" actId="1076"/>
          <ac:spMkLst>
            <pc:docMk/>
            <pc:sldMk cId="1724231550" sldId="2134805012"/>
            <ac:spMk id="76" creationId="{8FFA3477-553B-F733-2D4D-DFBB07EF0126}"/>
          </ac:spMkLst>
        </pc:spChg>
        <pc:spChg chg="del mod">
          <ac:chgData name="Gang Liu" userId="c4dd85b7-3634-4bda-801b-46e8dbbd0b49" providerId="ADAL" clId="{B90B0726-1C7B-4B29-BE78-16E8F38A4732}" dt="2023-07-17T02:04:59.434" v="1159" actId="478"/>
          <ac:spMkLst>
            <pc:docMk/>
            <pc:sldMk cId="1724231550" sldId="2134805012"/>
            <ac:spMk id="83" creationId="{97A4439B-300F-7E13-6FC7-D8793BF01E83}"/>
          </ac:spMkLst>
        </pc:spChg>
        <pc:spChg chg="mod topLvl">
          <ac:chgData name="Gang Liu" userId="c4dd85b7-3634-4bda-801b-46e8dbbd0b49" providerId="ADAL" clId="{B90B0726-1C7B-4B29-BE78-16E8F38A4732}" dt="2023-07-17T01:59:38.342" v="965" actId="1076"/>
          <ac:spMkLst>
            <pc:docMk/>
            <pc:sldMk cId="1724231550" sldId="2134805012"/>
            <ac:spMk id="113" creationId="{D159721B-D283-B39B-A1B9-327459D46CFA}"/>
          </ac:spMkLst>
        </pc:spChg>
        <pc:spChg chg="del mod topLvl">
          <ac:chgData name="Gang Liu" userId="c4dd85b7-3634-4bda-801b-46e8dbbd0b49" providerId="ADAL" clId="{B90B0726-1C7B-4B29-BE78-16E8F38A4732}" dt="2023-07-17T01:58:18.480" v="935" actId="478"/>
          <ac:spMkLst>
            <pc:docMk/>
            <pc:sldMk cId="1724231550" sldId="2134805012"/>
            <ac:spMk id="119" creationId="{E05D5516-51A7-476C-3085-7E08FA331CF1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122" creationId="{C154569A-B05B-BB1A-20EA-CBF93A5E1047}"/>
          </ac:spMkLst>
        </pc:spChg>
        <pc:spChg chg="mod topLvl">
          <ac:chgData name="Gang Liu" userId="c4dd85b7-3634-4bda-801b-46e8dbbd0b49" providerId="ADAL" clId="{B90B0726-1C7B-4B29-BE78-16E8F38A4732}" dt="2023-07-17T01:55:22.189" v="870" actId="165"/>
          <ac:spMkLst>
            <pc:docMk/>
            <pc:sldMk cId="1724231550" sldId="2134805012"/>
            <ac:spMk id="137" creationId="{2BA50171-062D-D5D2-A952-447DE9DAD1CB}"/>
          </ac:spMkLst>
        </pc:spChg>
        <pc:spChg chg="mod topLvl">
          <ac:chgData name="Gang Liu" userId="c4dd85b7-3634-4bda-801b-46e8dbbd0b49" providerId="ADAL" clId="{B90B0726-1C7B-4B29-BE78-16E8F38A4732}" dt="2023-07-17T01:56:04.073" v="881" actId="1076"/>
          <ac:spMkLst>
            <pc:docMk/>
            <pc:sldMk cId="1724231550" sldId="2134805012"/>
            <ac:spMk id="160" creationId="{FA2420AB-38E3-5F29-81EC-96952593CD83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8T01:15:36.076" v="1215"/>
          <ac:spMkLst>
            <pc:docMk/>
            <pc:sldMk cId="1724231550" sldId="2134805012"/>
            <ac:spMk id="334" creationId="{3B1087A6-4AE7-9EB4-A536-8BCA108CAEC8}"/>
          </ac:spMkLst>
        </pc:spChg>
        <pc:spChg chg="mod topLvl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38" creationId="{114CBFA0-CA02-EA72-DA46-703D25069506}"/>
          </ac:spMkLst>
        </pc:spChg>
        <pc:spChg chg="mod topLvl">
          <ac:chgData name="Gang Liu" userId="c4dd85b7-3634-4bda-801b-46e8dbbd0b49" providerId="ADAL" clId="{B90B0726-1C7B-4B29-BE78-16E8F38A4732}" dt="2023-07-17T01:59:40.225" v="972" actId="20577"/>
          <ac:spMkLst>
            <pc:docMk/>
            <pc:sldMk cId="1724231550" sldId="2134805012"/>
            <ac:spMk id="357" creationId="{6785CDC2-1157-F85B-2450-E120EA3DA40E}"/>
          </ac:spMkLst>
        </pc:spChg>
        <pc:grpChg chg="del mod topLvl">
          <ac:chgData name="Gang Liu" userId="c4dd85b7-3634-4bda-801b-46e8dbbd0b49" providerId="ADAL" clId="{B90B0726-1C7B-4B29-BE78-16E8F38A4732}" dt="2023-07-17T01:57:37.359" v="924" actId="478"/>
          <ac:grpSpMkLst>
            <pc:docMk/>
            <pc:sldMk cId="1724231550" sldId="2134805012"/>
            <ac:grpSpMk id="2" creationId="{CDCBA973-3510-93D8-7F71-45BF88C84C8D}"/>
          </ac:grpSpMkLst>
        </pc:grpChg>
        <pc:grpChg chg="mod topLvl">
          <ac:chgData name="Gang Liu" userId="c4dd85b7-3634-4bda-801b-46e8dbbd0b49" providerId="ADAL" clId="{B90B0726-1C7B-4B29-BE78-16E8F38A4732}" dt="2023-07-17T02:09:33.142" v="1200" actId="1076"/>
          <ac:grpSpMkLst>
            <pc:docMk/>
            <pc:sldMk cId="1724231550" sldId="2134805012"/>
            <ac:grpSpMk id="65" creationId="{A289E567-6B36-6784-61D7-DAEACC4C3D6E}"/>
          </ac:grpSpMkLst>
        </pc:grpChg>
        <pc:grpChg chg="del mod">
          <ac:chgData name="Gang Liu" userId="c4dd85b7-3634-4bda-801b-46e8dbbd0b49" providerId="ADAL" clId="{B90B0726-1C7B-4B29-BE78-16E8F38A4732}" dt="2023-07-17T02:01:49.746" v="1011" actId="478"/>
          <ac:grpSpMkLst>
            <pc:docMk/>
            <pc:sldMk cId="1724231550" sldId="2134805012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111" creationId="{D4CF52E4-9A13-0484-342B-9C3A284824FD}"/>
          </ac:grpSpMkLst>
        </pc:grpChg>
        <pc:grpChg chg="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331" creationId="{8B2073F6-C097-150A-60D2-02CDBBEFFB2C}"/>
          </ac:grpSpMkLst>
        </pc:grpChg>
        <pc:grpChg chg="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332" creationId="{45B5D3AD-4BF3-96B3-EF9D-D7D34A18F78E}"/>
          </ac:grpSpMkLst>
        </pc:grpChg>
        <pc:grpChg chg="del mod">
          <ac:chgData name="Gang Liu" userId="c4dd85b7-3634-4bda-801b-46e8dbbd0b49" providerId="ADAL" clId="{B90B0726-1C7B-4B29-BE78-16E8F38A4732}" dt="2023-07-17T01:55:22.189" v="870" actId="165"/>
          <ac:grpSpMkLst>
            <pc:docMk/>
            <pc:sldMk cId="1724231550" sldId="2134805012"/>
            <ac:grpSpMk id="358" creationId="{E75D65E2-5E3E-1823-1215-E25B616C478E}"/>
          </ac:grpSpMkLst>
        </pc:grpChg>
        <pc:picChg chg="del mod topLvl">
          <ac:chgData name="Gang Liu" userId="c4dd85b7-3634-4bda-801b-46e8dbbd0b49" providerId="ADAL" clId="{B90B0726-1C7B-4B29-BE78-16E8F38A4732}" dt="2023-07-17T01:55:42.332" v="876" actId="478"/>
          <ac:picMkLst>
            <pc:docMk/>
            <pc:sldMk cId="1724231550" sldId="2134805012"/>
            <ac:picMk id="20" creationId="{1738F306-67F8-5267-6632-8929CDC3E94C}"/>
          </ac:picMkLst>
        </pc:picChg>
        <pc:picChg chg="del mod topLvl">
          <ac:chgData name="Gang Liu" userId="c4dd85b7-3634-4bda-801b-46e8dbbd0b49" providerId="ADAL" clId="{B90B0726-1C7B-4B29-BE78-16E8F38A4732}" dt="2023-07-17T01:57:35.477" v="922" actId="478"/>
          <ac:picMkLst>
            <pc:docMk/>
            <pc:sldMk cId="1724231550" sldId="2134805012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7T01:58:42.754" v="938" actId="1076"/>
          <ac:picMkLst>
            <pc:docMk/>
            <pc:sldMk cId="1724231550" sldId="2134805012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7T02:00:02.425" v="976" actId="1076"/>
          <ac:picMkLst>
            <pc:docMk/>
            <pc:sldMk cId="1724231550" sldId="2134805012"/>
            <ac:picMk id="24" creationId="{36CAE1CD-9AF9-B871-D1CC-C542BC8B94DE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67" creationId="{452F5DFC-603B-645E-103C-8CD1C07300E5}"/>
          </ac:picMkLst>
        </pc:picChg>
        <pc:picChg chg="del mod">
          <ac:chgData name="Gang Liu" userId="c4dd85b7-3634-4bda-801b-46e8dbbd0b49" providerId="ADAL" clId="{B90B0726-1C7B-4B29-BE78-16E8F38A4732}" dt="2023-07-17T01:57:41.241" v="926" actId="478"/>
          <ac:picMkLst>
            <pc:docMk/>
            <pc:sldMk cId="1724231550" sldId="2134805012"/>
            <ac:picMk id="70" creationId="{17887DEC-C91F-AE11-BE06-0B01F4370CB5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71" creationId="{A714BF14-7B62-7A3D-C84D-3C57250B785E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79" creationId="{2F332306-420E-81AF-4B95-54305D30D5FA}"/>
          </ac:picMkLst>
        </pc:picChg>
        <pc:picChg chg="del mod">
          <ac:chgData name="Gang Liu" userId="c4dd85b7-3634-4bda-801b-46e8dbbd0b49" providerId="ADAL" clId="{B90B0726-1C7B-4B29-BE78-16E8F38A4732}" dt="2023-07-17T02:01:49.746" v="1011" actId="478"/>
          <ac:picMkLst>
            <pc:docMk/>
            <pc:sldMk cId="1724231550" sldId="2134805012"/>
            <ac:picMk id="85" creationId="{99E4DCA4-6A5C-C379-EAF6-BED3BDC52111}"/>
          </ac:picMkLst>
        </pc:picChg>
        <pc:picChg chg="mod topLvl">
          <ac:chgData name="Gang Liu" userId="c4dd85b7-3634-4bda-801b-46e8dbbd0b49" providerId="ADAL" clId="{B90B0726-1C7B-4B29-BE78-16E8F38A4732}" dt="2023-07-17T01:55:22.189" v="870" actId="165"/>
          <ac:picMkLst>
            <pc:docMk/>
            <pc:sldMk cId="1724231550" sldId="2134805012"/>
            <ac:picMk id="112" creationId="{69D7EE53-1684-B432-1E0F-C0FFAAEA24A3}"/>
          </ac:picMkLst>
        </pc:picChg>
        <pc:picChg chg="mod topLvl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114" creationId="{E2BB9274-AC4B-CF3B-55B5-AFC5E3BA7649}"/>
          </ac:picMkLst>
        </pc:picChg>
        <pc:picChg chg="mod">
          <ac:chgData name="Gang Liu" userId="c4dd85b7-3634-4bda-801b-46e8dbbd0b49" providerId="ADAL" clId="{B90B0726-1C7B-4B29-BE78-16E8F38A4732}" dt="2023-07-17T01:55:27.494" v="871" actId="165"/>
          <ac:picMkLst>
            <pc:docMk/>
            <pc:sldMk cId="1724231550" sldId="2134805012"/>
            <ac:picMk id="121" creationId="{168CF74D-41E4-0F35-B5AC-217417ABF46A}"/>
          </ac:picMkLst>
        </pc:picChg>
        <pc:picChg chg="mod topLvl">
          <ac:chgData name="Gang Liu" userId="c4dd85b7-3634-4bda-801b-46e8dbbd0b49" providerId="ADAL" clId="{B90B0726-1C7B-4B29-BE78-16E8F38A4732}" dt="2023-07-17T01:56:04.073" v="881" actId="1076"/>
          <ac:picMkLst>
            <pc:docMk/>
            <pc:sldMk cId="1724231550" sldId="2134805012"/>
            <ac:picMk id="135" creationId="{8CA4C036-E6AB-9402-2DED-4A71B7BD91B1}"/>
          </ac:picMkLst>
        </pc:picChg>
        <pc:picChg chg="mod topLvl">
          <ac:chgData name="Gang Liu" userId="c4dd85b7-3634-4bda-801b-46e8dbbd0b49" providerId="ADAL" clId="{B90B0726-1C7B-4B29-BE78-16E8F38A4732}" dt="2023-07-17T01:55:22.189" v="870" actId="165"/>
          <ac:picMkLst>
            <pc:docMk/>
            <pc:sldMk cId="1724231550" sldId="2134805012"/>
            <ac:picMk id="138" creationId="{25823F36-9010-8C83-3D52-8D450A481EF6}"/>
          </ac:picMkLst>
        </pc:picChg>
        <pc:picChg chg="mod topLvl">
          <ac:chgData name="Gang Liu" userId="c4dd85b7-3634-4bda-801b-46e8dbbd0b49" providerId="ADAL" clId="{B90B0726-1C7B-4B29-BE78-16E8F38A4732}" dt="2023-07-17T01:59:26.329" v="955" actId="1076"/>
          <ac:picMkLst>
            <pc:docMk/>
            <pc:sldMk cId="1724231550" sldId="2134805012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7T02:09:48.189" v="1202"/>
          <ac:cxnSpMkLst>
            <pc:docMk/>
            <pc:sldMk cId="1724231550" sldId="2134805012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7T02:09:57.120" v="1203"/>
          <ac:cxnSpMkLst>
            <pc:docMk/>
            <pc:sldMk cId="1724231550" sldId="2134805012"/>
            <ac:cxnSpMk id="30" creationId="{D3FD9CA0-2746-7247-9415-CF9F72E09B03}"/>
          </ac:cxnSpMkLst>
        </pc:cxnChg>
        <pc:cxnChg chg="add del mod">
          <ac:chgData name="Gang Liu" userId="c4dd85b7-3634-4bda-801b-46e8dbbd0b49" providerId="ADAL" clId="{B90B0726-1C7B-4B29-BE78-16E8F38A4732}" dt="2023-07-17T02:05:59.415" v="1176"/>
          <ac:cxnSpMkLst>
            <pc:docMk/>
            <pc:sldMk cId="1724231550" sldId="2134805012"/>
            <ac:cxnSpMk id="48" creationId="{8ACA2B2D-1CCB-220E-154F-CCA5F3353D9B}"/>
          </ac:cxnSpMkLst>
        </pc:cxnChg>
        <pc:cxnChg chg="add del mod">
          <ac:chgData name="Gang Liu" userId="c4dd85b7-3634-4bda-801b-46e8dbbd0b49" providerId="ADAL" clId="{B90B0726-1C7B-4B29-BE78-16E8F38A4732}" dt="2023-07-17T02:05:55.339" v="1171"/>
          <ac:cxnSpMkLst>
            <pc:docMk/>
            <pc:sldMk cId="1724231550" sldId="2134805012"/>
            <ac:cxnSpMk id="51" creationId="{41BCF646-BB2A-F106-DAEF-AA7D0F4A5B6A}"/>
          </ac:cxnSpMkLst>
        </pc:cxnChg>
        <pc:cxnChg chg="add del mod">
          <ac:chgData name="Gang Liu" userId="c4dd85b7-3634-4bda-801b-46e8dbbd0b49" providerId="ADAL" clId="{B90B0726-1C7B-4B29-BE78-16E8F38A4732}" dt="2023-07-17T02:10:23.737" v="1211" actId="478"/>
          <ac:cxnSpMkLst>
            <pc:docMk/>
            <pc:sldMk cId="1724231550" sldId="2134805012"/>
            <ac:cxnSpMk id="62" creationId="{CEB15ECA-C5F1-3105-2580-F7F0279FC863}"/>
          </ac:cxnSpMkLst>
        </pc:cxnChg>
        <pc:cxnChg chg="add del mod">
          <ac:chgData name="Gang Liu" userId="c4dd85b7-3634-4bda-801b-46e8dbbd0b49" providerId="ADAL" clId="{B90B0726-1C7B-4B29-BE78-16E8F38A4732}" dt="2023-07-17T02:10:22.233" v="1210" actId="478"/>
          <ac:cxnSpMkLst>
            <pc:docMk/>
            <pc:sldMk cId="1724231550" sldId="2134805012"/>
            <ac:cxnSpMk id="66" creationId="{D020BD36-8A8D-460B-C53E-D25F7CCE4C0A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72" creationId="{15876DE6-ADF7-ED1F-B39C-327F9C237732}"/>
          </ac:cxnSpMkLst>
        </pc:cxnChg>
        <pc:cxnChg chg="del mod">
          <ac:chgData name="Gang Liu" userId="c4dd85b7-3634-4bda-801b-46e8dbbd0b49" providerId="ADAL" clId="{B90B0726-1C7B-4B29-BE78-16E8F38A4732}" dt="2023-07-17T01:59:01.458" v="942" actId="478"/>
          <ac:cxnSpMkLst>
            <pc:docMk/>
            <pc:sldMk cId="1724231550" sldId="2134805012"/>
            <ac:cxnSpMk id="73" creationId="{080162BC-5560-62BC-5832-222EE5B7DA27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78" creationId="{22C8BD02-E88A-A028-77B4-381E965F13E4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80" creationId="{8682B384-16DC-E770-6F46-4D4386C537A0}"/>
          </ac:cxnSpMkLst>
        </pc:cxnChg>
        <pc:cxnChg chg="del mod">
          <ac:chgData name="Gang Liu" userId="c4dd85b7-3634-4bda-801b-46e8dbbd0b49" providerId="ADAL" clId="{B90B0726-1C7B-4B29-BE78-16E8F38A4732}" dt="2023-07-17T02:01:50.881" v="1012" actId="478"/>
          <ac:cxnSpMkLst>
            <pc:docMk/>
            <pc:sldMk cId="1724231550" sldId="2134805012"/>
            <ac:cxnSpMk id="82" creationId="{2854E3E2-53F7-3C17-F9AF-9BBFDF15D798}"/>
          </ac:cxnSpMkLst>
        </pc:cxnChg>
        <pc:cxnChg chg="mod topLvl">
          <ac:chgData name="Gang Liu" userId="c4dd85b7-3634-4bda-801b-46e8dbbd0b49" providerId="ADAL" clId="{B90B0726-1C7B-4B29-BE78-16E8F38A4732}" dt="2023-07-17T02:05:07.425" v="1160" actId="1076"/>
          <ac:cxnSpMkLst>
            <pc:docMk/>
            <pc:sldMk cId="1724231550" sldId="2134805012"/>
            <ac:cxnSpMk id="142" creationId="{0F111835-46BD-6D40-DB5B-BE0A9E5C3744}"/>
          </ac:cxnSpMkLst>
        </pc:cxnChg>
        <pc:cxnChg chg="mod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172" creationId="{2449A294-5EEE-A806-D349-A996E9B3973E}"/>
          </ac:cxnSpMkLst>
        </pc:cxnChg>
        <pc:cxnChg chg="add del mod topLvl">
          <ac:chgData name="Gang Liu" userId="c4dd85b7-3634-4bda-801b-46e8dbbd0b49" providerId="ADAL" clId="{B90B0726-1C7B-4B29-BE78-16E8F38A4732}" dt="2023-07-17T01:57:36.411" v="923" actId="478"/>
          <ac:cxnSpMkLst>
            <pc:docMk/>
            <pc:sldMk cId="1724231550" sldId="2134805012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323" creationId="{C9C776A8-9833-8F16-7A86-C4D612823057}"/>
          </ac:cxnSpMkLst>
        </pc:cxnChg>
        <pc:cxnChg chg="mod topLvl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336" creationId="{B9E361AC-31A9-5FC6-5021-57A2C3D27967}"/>
          </ac:cxnSpMkLst>
        </pc:cxnChg>
      </pc:sldChg>
      <pc:sldChg chg="addSp delSp modSp add mod modNotesTx">
        <pc:chgData name="Gang Liu" userId="c4dd85b7-3634-4bda-801b-46e8dbbd0b49" providerId="ADAL" clId="{B90B0726-1C7B-4B29-BE78-16E8F38A4732}" dt="2023-07-18T01:24:06.390" v="1474" actId="20577"/>
        <pc:sldMkLst>
          <pc:docMk/>
          <pc:sldMk cId="3570238248" sldId="2134805013"/>
        </pc:sldMkLst>
        <pc:spChg chg="mod">
          <ac:chgData name="Gang Liu" userId="c4dd85b7-3634-4bda-801b-46e8dbbd0b49" providerId="ADAL" clId="{B90B0726-1C7B-4B29-BE78-16E8F38A4732}" dt="2023-07-18T01:19:20.012" v="1326"/>
          <ac:spMkLst>
            <pc:docMk/>
            <pc:sldMk cId="3570238248" sldId="2134805013"/>
            <ac:spMk id="7" creationId="{CD07775E-8BE9-CA20-CDCB-0D72F912346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14" creationId="{BBEF6054-E5D3-84D4-6EFC-7FABC8BE3A6B}"/>
          </ac:spMkLst>
        </pc:spChg>
        <pc:spChg chg="del">
          <ac:chgData name="Gang Liu" userId="c4dd85b7-3634-4bda-801b-46e8dbbd0b49" providerId="ADAL" clId="{B90B0726-1C7B-4B29-BE78-16E8F38A4732}" dt="2023-07-18T01:16:48.724" v="1259" actId="478"/>
          <ac:spMkLst>
            <pc:docMk/>
            <pc:sldMk cId="3570238248" sldId="2134805013"/>
            <ac:spMk id="15" creationId="{524105DA-6109-125D-D755-078B340E6257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7" creationId="{7CAEAA27-FB5E-9F0F-14DB-04475EB1B0C1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33" creationId="{A8DBB47A-22B2-A3B1-7CCF-2AAAACD929D3}"/>
          </ac:spMkLst>
        </pc:spChg>
        <pc:spChg chg="mod topLvl">
          <ac:chgData name="Gang Liu" userId="c4dd85b7-3634-4bda-801b-46e8dbbd0b49" providerId="ADAL" clId="{B90B0726-1C7B-4B29-BE78-16E8F38A4732}" dt="2023-07-18T01:17:26.235" v="1270" actId="14100"/>
          <ac:spMkLst>
            <pc:docMk/>
            <pc:sldMk cId="3570238248" sldId="2134805013"/>
            <ac:spMk id="68" creationId="{B34C1062-EEE3-4B79-68E0-951440D1B3EE}"/>
          </ac:spMkLst>
        </pc:spChg>
        <pc:spChg chg="mod topLvl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74" creationId="{7B868576-7FDA-86E0-6C1B-C8F02AAD138E}"/>
          </ac:spMkLst>
        </pc:spChg>
        <pc:spChg chg="mod topLvl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76" creationId="{8FFA3477-553B-F733-2D4D-DFBB07EF0126}"/>
          </ac:spMkLst>
        </pc:spChg>
        <pc:spChg chg="mod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83" creationId="{97A4439B-300F-7E13-6FC7-D8793BF01E83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113" creationId="{D159721B-D283-B39B-A1B9-327459D46CFA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19" creationId="{E05D5516-51A7-476C-3085-7E08FA331CF1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22" creationId="{C154569A-B05B-BB1A-20EA-CBF93A5E1047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137" creationId="{2BA50171-062D-D5D2-A952-447DE9DAD1CB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60" creationId="{FA2420AB-38E3-5F29-81EC-96952593CD83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8T01:15:41.945" v="1221"/>
          <ac:spMkLst>
            <pc:docMk/>
            <pc:sldMk cId="3570238248" sldId="2134805013"/>
            <ac:spMk id="334" creationId="{3B1087A6-4AE7-9EB4-A536-8BCA108CAEC8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38" creationId="{114CBFA0-CA02-EA72-DA46-703D25069506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357" creationId="{6785CDC2-1157-F85B-2450-E120EA3DA40E}"/>
          </ac:spMkLst>
        </pc:s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2" creationId="{CDCBA973-3510-93D8-7F71-45BF88C84C8D}"/>
          </ac:grpSpMkLst>
        </pc:grpChg>
        <pc:grpChg chg="del mod topLvl">
          <ac:chgData name="Gang Liu" userId="c4dd85b7-3634-4bda-801b-46e8dbbd0b49" providerId="ADAL" clId="{B90B0726-1C7B-4B29-BE78-16E8F38A4732}" dt="2023-07-18T01:17:22.275" v="1269" actId="165"/>
          <ac:grpSpMkLst>
            <pc:docMk/>
            <pc:sldMk cId="3570238248" sldId="2134805013"/>
            <ac:grpSpMk id="65" creationId="{A289E567-6B36-6784-61D7-DAEACC4C3D6E}"/>
          </ac:grpSpMkLst>
        </pc:grpChg>
        <pc:grpChg chg="mod topLvl">
          <ac:chgData name="Gang Liu" userId="c4dd85b7-3634-4bda-801b-46e8dbbd0b49" providerId="ADAL" clId="{B90B0726-1C7B-4B29-BE78-16E8F38A4732}" dt="2023-07-18T01:17:22.275" v="1269" actId="165"/>
          <ac:grpSpMkLst>
            <pc:docMk/>
            <pc:sldMk cId="3570238248" sldId="2134805013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111" creationId="{D4CF52E4-9A13-0484-342B-9C3A284824FD}"/>
          </ac:grpSpMkLst>
        </pc:gr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331" creationId="{8B2073F6-C097-150A-60D2-02CDBBEFFB2C}"/>
          </ac:grpSpMkLst>
        </pc:gr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332" creationId="{45B5D3AD-4BF3-96B3-EF9D-D7D34A18F78E}"/>
          </ac:grpSpMkLst>
        </pc:grpChg>
        <pc:grpChg chg="add del mod">
          <ac:chgData name="Gang Liu" userId="c4dd85b7-3634-4bda-801b-46e8dbbd0b49" providerId="ADAL" clId="{B90B0726-1C7B-4B29-BE78-16E8F38A4732}" dt="2023-07-18T01:17:06.417" v="1266" actId="165"/>
          <ac:grpSpMkLst>
            <pc:docMk/>
            <pc:sldMk cId="3570238248" sldId="2134805013"/>
            <ac:grpSpMk id="358" creationId="{E75D65E2-5E3E-1823-1215-E25B616C478E}"/>
          </ac:grpSpMkLst>
        </pc:grpChg>
        <pc:picChg chg="del">
          <ac:chgData name="Gang Liu" userId="c4dd85b7-3634-4bda-801b-46e8dbbd0b49" providerId="ADAL" clId="{B90B0726-1C7B-4B29-BE78-16E8F38A4732}" dt="2023-07-18T01:16:53.120" v="1262" actId="478"/>
          <ac:picMkLst>
            <pc:docMk/>
            <pc:sldMk cId="3570238248" sldId="2134805013"/>
            <ac:picMk id="20" creationId="{1738F306-67F8-5267-6632-8929CDC3E94C}"/>
          </ac:picMkLst>
        </pc:picChg>
        <pc:picChg chg="mod topLvl">
          <ac:chgData name="Gang Liu" userId="c4dd85b7-3634-4bda-801b-46e8dbbd0b49" providerId="ADAL" clId="{B90B0726-1C7B-4B29-BE78-16E8F38A4732}" dt="2023-07-18T01:17:10.251" v="1267" actId="165"/>
          <ac:picMkLst>
            <pc:docMk/>
            <pc:sldMk cId="3570238248" sldId="2134805013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8T01:17:16.685" v="1268" actId="1076"/>
          <ac:picMkLst>
            <pc:docMk/>
            <pc:sldMk cId="3570238248" sldId="2134805013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8T01:17:16.685" v="1268" actId="1076"/>
          <ac:picMkLst>
            <pc:docMk/>
            <pc:sldMk cId="3570238248" sldId="2134805013"/>
            <ac:picMk id="24" creationId="{36CAE1CD-9AF9-B871-D1CC-C542BC8B94DE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67" creationId="{452F5DFC-603B-645E-103C-8CD1C07300E5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0" creationId="{17887DEC-C91F-AE11-BE06-0B01F4370CB5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1" creationId="{A714BF14-7B62-7A3D-C84D-3C57250B785E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9" creationId="{2F332306-420E-81AF-4B95-54305D30D5FA}"/>
          </ac:picMkLst>
        </pc:picChg>
        <pc:picChg chg="mod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85" creationId="{99E4DCA4-6A5C-C379-EAF6-BED3BDC52111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12" creationId="{69D7EE53-1684-B432-1E0F-C0FFAAEA24A3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14" creationId="{E2BB9274-AC4B-CF3B-55B5-AFC5E3BA7649}"/>
          </ac:picMkLst>
        </pc:picChg>
        <pc:picChg chg="mod">
          <ac:chgData name="Gang Liu" userId="c4dd85b7-3634-4bda-801b-46e8dbbd0b49" providerId="ADAL" clId="{B90B0726-1C7B-4B29-BE78-16E8F38A4732}" dt="2023-07-18T01:17:10.251" v="1267" actId="165"/>
          <ac:picMkLst>
            <pc:docMk/>
            <pc:sldMk cId="3570238248" sldId="2134805013"/>
            <ac:picMk id="121" creationId="{168CF74D-41E4-0F35-B5AC-217417ABF46A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35" creationId="{8CA4C036-E6AB-9402-2DED-4A71B7BD91B1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38" creationId="{25823F36-9010-8C83-3D52-8D450A481EF6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8T01:17:16.685" v="1268" actId="1076"/>
          <ac:cxnSpMkLst>
            <pc:docMk/>
            <pc:sldMk cId="3570238248" sldId="2134805013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8T01:17:16.685" v="1268" actId="1076"/>
          <ac:cxnSpMkLst>
            <pc:docMk/>
            <pc:sldMk cId="3570238248" sldId="2134805013"/>
            <ac:cxnSpMk id="30" creationId="{D3FD9CA0-2746-7247-9415-CF9F72E09B03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2" creationId="{15876DE6-ADF7-ED1F-B39C-327F9C237732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3" creationId="{080162BC-5560-62BC-5832-222EE5B7DA27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8" creationId="{22C8BD02-E88A-A028-77B4-381E965F13E4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80" creationId="{8682B384-16DC-E770-6F46-4D4386C537A0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82" creationId="{2854E3E2-53F7-3C17-F9AF-9BBFDF15D798}"/>
          </ac:cxnSpMkLst>
        </pc:cxnChg>
        <pc:cxnChg chg="mod topLvl">
          <ac:chgData name="Gang Liu" userId="c4dd85b7-3634-4bda-801b-46e8dbbd0b49" providerId="ADAL" clId="{B90B0726-1C7B-4B29-BE78-16E8F38A4732}" dt="2023-07-18T01:17:06.417" v="1266" actId="165"/>
          <ac:cxnSpMkLst>
            <pc:docMk/>
            <pc:sldMk cId="3570238248" sldId="2134805013"/>
            <ac:cxnSpMk id="142" creationId="{0F111835-46BD-6D40-DB5B-BE0A9E5C3744}"/>
          </ac:cxnSpMkLst>
        </pc:cxnChg>
        <pc:cxnChg chg="mod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172" creationId="{2449A294-5EEE-A806-D349-A996E9B3973E}"/>
          </ac:cxnSpMkLst>
        </pc:cxnChg>
        <pc:cxnChg chg="mod topLvl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323" creationId="{C9C776A8-9833-8F16-7A86-C4D612823057}"/>
          </ac:cxnSpMkLst>
        </pc:cxnChg>
        <pc:cxnChg chg="mod topLvl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336" creationId="{B9E361AC-31A9-5FC6-5021-57A2C3D27967}"/>
          </ac:cxnSpMkLst>
        </pc:cxnChg>
        <pc:cxnChg chg="mod">
          <ac:chgData name="Gang Liu" userId="c4dd85b7-3634-4bda-801b-46e8dbbd0b49" providerId="ADAL" clId="{B90B0726-1C7B-4B29-BE78-16E8F38A4732}" dt="2023-07-18T01:17:00.132" v="1265" actId="1076"/>
          <ac:cxnSpMkLst>
            <pc:docMk/>
            <pc:sldMk cId="3570238248" sldId="2134805013"/>
            <ac:cxnSpMk id="362" creationId="{3B7D53D0-7712-23B4-EAB4-05A287DC1537}"/>
          </ac:cxnSpMkLst>
        </pc:cxnChg>
        <pc:cxnChg chg="mod">
          <ac:chgData name="Gang Liu" userId="c4dd85b7-3634-4bda-801b-46e8dbbd0b49" providerId="ADAL" clId="{B90B0726-1C7B-4B29-BE78-16E8F38A4732}" dt="2023-07-18T01:17:00.132" v="1265" actId="1076"/>
          <ac:cxnSpMkLst>
            <pc:docMk/>
            <pc:sldMk cId="3570238248" sldId="2134805013"/>
            <ac:cxnSpMk id="366" creationId="{033C423E-1835-A5AE-EE8A-54DF33C88D15}"/>
          </ac:cxnSpMkLst>
        </pc:cxnChg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557293412" sldId="2134805017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106726815" sldId="2134805018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418081946" sldId="2134805019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4260300316" sldId="2134805020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810439632" sldId="2134805021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850391069" sldId="2134805022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051409459" sldId="2134805023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99346411" sldId="2134805024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848429227" sldId="2134805025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235384889" sldId="2134805026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876028179" sldId="2134805027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836028731" sldId="2134805028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276205481" sldId="2134805029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833283996" sldId="2134805035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4/7/2024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C819-B3F0-0290-E9BC-014629AE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931ED-A306-FB42-A697-A261A7D92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D0C690-5A25-722F-A203-095A5CF68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根据所在</a:t>
            </a:r>
            <a:r>
              <a:rPr lang="en-US" altLang="zh-CN" dirty="0"/>
              <a:t>region</a:t>
            </a:r>
            <a:r>
              <a:rPr lang="zh-CN" altLang="en-US" dirty="0"/>
              <a:t>及</a:t>
            </a:r>
            <a:r>
              <a:rPr lang="en-US" altLang="zh-CN" dirty="0"/>
              <a:t>zone</a:t>
            </a:r>
            <a:r>
              <a:rPr lang="zh-CN" altLang="en-US" dirty="0"/>
              <a:t>进行实例的分组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1CDF8-9D99-CF31-2766-92B822B72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82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C819-B3F0-0290-E9BC-014629AE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931ED-A306-FB42-A697-A261A7D92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D0C690-5A25-722F-A203-095A5CF68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根据所在</a:t>
            </a:r>
            <a:r>
              <a:rPr lang="en-US" altLang="zh-CN" dirty="0"/>
              <a:t>region</a:t>
            </a:r>
            <a:r>
              <a:rPr lang="zh-CN" altLang="en-US" dirty="0"/>
              <a:t>及</a:t>
            </a:r>
            <a:r>
              <a:rPr lang="en-US" altLang="zh-CN" dirty="0"/>
              <a:t>zone</a:t>
            </a:r>
            <a:r>
              <a:rPr lang="zh-CN" altLang="en-US" dirty="0"/>
              <a:t>进行实例的分组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1CDF8-9D99-CF31-2766-92B822B72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401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683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971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266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44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266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62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20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06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59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647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956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22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68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988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E161-9EEC-08F1-B205-23675C3B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52FF8-C0C0-601D-969A-649827090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94843-9AEB-6807-7120-35CA6E770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FD28A-2046-A19B-5F0B-B5FB01D0E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932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E161-9EEC-08F1-B205-23675C3B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52FF8-C0C0-601D-969A-649827090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94843-9AEB-6807-7120-35CA6E770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FD28A-2046-A19B-5F0B-B5FB01D0E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919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01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BD64-7865-F78E-DE43-E006B9E2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23B67-00EA-A41B-0704-A0B6ABA3C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0ECDA-8734-3BFE-7213-8BE20AE1F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3BB1-1D6D-6177-49D2-3C54F0E88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5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防火墙</a:t>
            </a:r>
            <a:r>
              <a:rPr lang="en-US" altLang="zh-CN" dirty="0"/>
              <a:t>HA</a:t>
            </a:r>
            <a:r>
              <a:rPr lang="zh-CN" altLang="en-US" dirty="0"/>
              <a:t>部署建议</a:t>
            </a:r>
            <a:r>
              <a:rPr lang="en-US" altLang="zh-CN" dirty="0"/>
              <a:t>4</a:t>
            </a:r>
            <a:r>
              <a:rPr lang="zh-CN" altLang="en-US" dirty="0"/>
              <a:t>个网卡，</a:t>
            </a:r>
            <a:r>
              <a:rPr lang="en-US" altLang="zh-CN" dirty="0"/>
              <a:t>outside</a:t>
            </a:r>
            <a:r>
              <a:rPr lang="zh-CN" altLang="en-US" dirty="0"/>
              <a:t>（</a:t>
            </a:r>
            <a:r>
              <a:rPr lang="en-US" altLang="zh-CN" dirty="0"/>
              <a:t>default</a:t>
            </a:r>
            <a:r>
              <a:rPr lang="zh-CN" altLang="en-US" dirty="0"/>
              <a:t>）</a:t>
            </a:r>
            <a:r>
              <a:rPr lang="en-US" altLang="zh-CN" dirty="0"/>
              <a:t>inside ha mgmt.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116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67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742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71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12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zh-CN" altLang="en-US" dirty="0"/>
              <a:t>默认用户名</a:t>
            </a:r>
            <a:r>
              <a:rPr lang="en-US" altLang="zh-CN"/>
              <a:t>gce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92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87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重启实例，丢</a:t>
            </a:r>
            <a:r>
              <a:rPr lang="en-US" altLang="zh-CN" dirty="0"/>
              <a:t>7</a:t>
            </a:r>
            <a:r>
              <a:rPr lang="zh-CN" altLang="en-US" dirty="0"/>
              <a:t>个包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780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2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220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696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5B80A-8F5A-5FE3-ED5A-848354A1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22992-96CF-2EA9-AD19-D22312605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6FB6D-92C8-5F15-E96F-91168F673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防火墙</a:t>
            </a:r>
            <a:r>
              <a:rPr lang="en-US" altLang="zh-CN" dirty="0"/>
              <a:t>HA</a:t>
            </a:r>
            <a:r>
              <a:rPr lang="zh-CN" altLang="en-US" dirty="0"/>
              <a:t>部署建议</a:t>
            </a:r>
            <a:r>
              <a:rPr lang="en-US" altLang="zh-CN" dirty="0"/>
              <a:t>4</a:t>
            </a:r>
            <a:r>
              <a:rPr lang="zh-CN" altLang="en-US" dirty="0"/>
              <a:t>个网卡，</a:t>
            </a:r>
            <a:r>
              <a:rPr lang="en-US" altLang="zh-CN" dirty="0"/>
              <a:t>outside</a:t>
            </a:r>
            <a:r>
              <a:rPr lang="zh-CN" altLang="en-US" dirty="0"/>
              <a:t>（</a:t>
            </a:r>
            <a:r>
              <a:rPr lang="en-US" altLang="zh-CN" dirty="0"/>
              <a:t>default</a:t>
            </a:r>
            <a:r>
              <a:rPr lang="zh-CN" altLang="en-US" dirty="0"/>
              <a:t>）</a:t>
            </a:r>
            <a:r>
              <a:rPr lang="en-US" altLang="zh-CN" dirty="0"/>
              <a:t>inside ha mgmt.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8006-B5A2-EE2A-CD28-0A4E7DCBB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65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271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415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7540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https://github.com/fortinet/fortigate-terraform-deploy/tree/main/gcp/7.2</a:t>
            </a:r>
            <a:r>
              <a:rPr lang="en-US"/>
              <a:t>/ha-dualloadbalancer       </a:t>
            </a:r>
            <a:r>
              <a:rPr lang="en-US" altLang="zh-CN"/>
              <a:t>terraform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42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一般情况创建防火墙实例时候关联网络时候会创建防火墙规则，同时也要手工开启</a:t>
            </a:r>
            <a:r>
              <a:rPr lang="en-US" altLang="zh-CN" dirty="0"/>
              <a:t>8008</a:t>
            </a:r>
            <a:r>
              <a:rPr lang="zh-CN" altLang="en-US" dirty="0"/>
              <a:t>健康检查的</a:t>
            </a:r>
            <a:r>
              <a:rPr lang="en-US" altLang="zh-CN" dirty="0"/>
              <a:t>firewall policy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220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GCP</a:t>
            </a:r>
            <a:r>
              <a:rPr lang="zh-CN" altLang="en-US" dirty="0"/>
              <a:t>区域于其他云平台，创建</a:t>
            </a:r>
            <a:r>
              <a:rPr lang="en-US" altLang="zh-CN" dirty="0"/>
              <a:t>FGT</a:t>
            </a:r>
            <a:r>
              <a:rPr lang="zh-CN" altLang="en-US" dirty="0"/>
              <a:t>直接再</a:t>
            </a:r>
            <a:r>
              <a:rPr lang="en-US" altLang="zh-CN" dirty="0"/>
              <a:t>marketplace</a:t>
            </a:r>
            <a:r>
              <a:rPr lang="zh-CN" altLang="en-US" dirty="0"/>
              <a:t>搜索</a:t>
            </a:r>
            <a:r>
              <a:rPr lang="en-US" altLang="zh-CN" dirty="0" err="1"/>
              <a:t>fortigate</a:t>
            </a:r>
            <a:r>
              <a:rPr lang="zh-CN" altLang="en-US" dirty="0"/>
              <a:t>，选择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zh-CN" altLang="en-US" dirty="0"/>
              <a:t>产品，通过</a:t>
            </a:r>
            <a:r>
              <a:rPr lang="en-US" altLang="zh-CN" dirty="0"/>
              <a:t>deployments</a:t>
            </a:r>
            <a:r>
              <a:rPr lang="zh-CN" altLang="en-US" dirty="0"/>
              <a:t>来模板化部署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6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2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BC11-9AF4-82E3-CE8D-620AC989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F828E-548D-2A4F-B956-ABA726F5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4047D-8170-DC61-338E-4ACB7DD26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outside</a:t>
            </a:r>
            <a:r>
              <a:rPr lang="zh-CN" altLang="en-US" dirty="0"/>
              <a:t>、</a:t>
            </a:r>
            <a:r>
              <a:rPr lang="en-US" altLang="zh-CN" dirty="0"/>
              <a:t>inside</a:t>
            </a:r>
            <a:r>
              <a:rPr lang="zh-CN" altLang="en-US" dirty="0"/>
              <a:t>、</a:t>
            </a:r>
            <a:r>
              <a:rPr lang="en-US" altLang="zh-CN" dirty="0"/>
              <a:t>ha/mgmt. </a:t>
            </a:r>
            <a:r>
              <a:rPr lang="zh-CN" altLang="en-US" dirty="0"/>
              <a:t>网络 ，注意</a:t>
            </a:r>
            <a:r>
              <a:rPr lang="en-US" altLang="zh-CN" dirty="0"/>
              <a:t>GCP</a:t>
            </a:r>
            <a:r>
              <a:rPr lang="zh-CN" altLang="en-US" dirty="0"/>
              <a:t> </a:t>
            </a:r>
            <a:r>
              <a:rPr lang="en-US" altLang="zh-CN" dirty="0"/>
              <a:t>FGT</a:t>
            </a:r>
            <a:r>
              <a:rPr lang="zh-CN" altLang="en-US" dirty="0"/>
              <a:t>实例创建完会生产随机临时密码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A9E4F-9ED2-8F03-E1FE-8D6DC9555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0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26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dk/docs/install-sd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389951"/>
            <a:ext cx="9096006" cy="1534889"/>
          </a:xfrm>
        </p:spPr>
        <p:txBody>
          <a:bodyPr/>
          <a:lstStyle/>
          <a:p>
            <a:r>
              <a:rPr lang="en-US" altLang="zh-CN" dirty="0"/>
              <a:t>GCP LB FGT Best Practice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DA581-FA35-E206-CE22-FA00136A9349}"/>
              </a:ext>
            </a:extLst>
          </p:cNvPr>
          <p:cNvSpPr txBox="1"/>
          <p:nvPr/>
        </p:nvSpPr>
        <p:spPr>
          <a:xfrm>
            <a:off x="7925972" y="5324029"/>
            <a:ext cx="2544286" cy="1128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dirty="0" err="1">
                <a:solidFill>
                  <a:srgbClr val="000000"/>
                </a:solidFill>
                <a:cs typeface="Arial" panose="020B0604020202090204" pitchFamily="34" charset="0"/>
              </a:rPr>
              <a:t>LiuGang</a:t>
            </a:r>
            <a:endParaRPr lang="en-US" altLang="zh-CN" sz="36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600" dirty="0">
                <a:solidFill>
                  <a:srgbClr val="000000"/>
                </a:solidFill>
                <a:cs typeface="Arial" panose="020B0604020202090204" pitchFamily="34" charset="0"/>
              </a:rPr>
              <a:t>2024-03-05</a:t>
            </a: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0539B-48A9-C729-0B7B-728DE3F0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8CA9C-B238-31A1-BAF4-39173E5254AC}"/>
              </a:ext>
            </a:extLst>
          </p:cNvPr>
          <p:cNvSpPr txBox="1"/>
          <p:nvPr/>
        </p:nvSpPr>
        <p:spPr>
          <a:xfrm>
            <a:off x="275208" y="363984"/>
            <a:ext cx="38058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Instance Group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3AB6C-0455-A072-ECF9-23891E54E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3" y="994765"/>
            <a:ext cx="8194359" cy="5282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0A5E2-93E4-3F5D-A328-52A9F4DBA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676" y="994765"/>
            <a:ext cx="8805913" cy="5282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5930FB-1D4D-7DF2-F300-01172E504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8" y="885696"/>
            <a:ext cx="11720172" cy="53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6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0539B-48A9-C729-0B7B-728DE3F0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8CA9C-B238-31A1-BAF4-39173E5254AC}"/>
              </a:ext>
            </a:extLst>
          </p:cNvPr>
          <p:cNvSpPr txBox="1"/>
          <p:nvPr/>
        </p:nvSpPr>
        <p:spPr>
          <a:xfrm>
            <a:off x="257101" y="246289"/>
            <a:ext cx="26468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健康检查规划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F0A41-0A96-0EA7-6141-1034DD7C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21" y="971550"/>
            <a:ext cx="6016997" cy="4914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8A525-5FF1-F258-F0F7-E8F4123EE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708" y="971549"/>
            <a:ext cx="5914217" cy="4914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65DF8-A40C-9B93-E91A-005CF3EC6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774" y="781820"/>
            <a:ext cx="9458325" cy="54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191543" y="193681"/>
            <a:ext cx="448449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GCP External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3199D-798D-094A-8275-C13E5648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18" y="889990"/>
            <a:ext cx="6456907" cy="534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7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48449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GCP External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208E7-9338-F264-56C6-F8A9BCCD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63" y="980996"/>
            <a:ext cx="9380482" cy="53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48449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GCP External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D535D1-FC58-CC8E-B4B8-4FA3E4AA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13" y="1055137"/>
            <a:ext cx="7299683" cy="4918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59740E-3FBB-317A-B419-896C78FF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13" y="1857375"/>
            <a:ext cx="11617379" cy="42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7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48449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GCP External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10184-9110-3E33-2476-19FAAF4B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33" y="1219199"/>
            <a:ext cx="10954767" cy="48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34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3466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GCP Internal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09087-13E4-9202-42F1-217239DDC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980338"/>
            <a:ext cx="8582364" cy="52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4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3466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GCP Internal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D471E-2A83-2269-3525-4818FDDB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41" y="1051717"/>
            <a:ext cx="8631011" cy="5034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5D3C4B-073E-09B8-BE91-BFDEA592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475" y="1051716"/>
            <a:ext cx="8085184" cy="51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6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3466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GCP Internal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B9E1-45A9-84F9-5B90-2B6C41A0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4" y="1102017"/>
            <a:ext cx="7520156" cy="50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24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3466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GCP Internal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167C9-D74E-96A5-49A3-3412C69F9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9" y="1071539"/>
            <a:ext cx="11410815" cy="4713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29DE9-8AB3-A3B6-DCA6-0D72FE696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91" y="1071539"/>
            <a:ext cx="11002884" cy="52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257907" y="162471"/>
            <a:ext cx="21675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A-S Mode*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7775E-8BE9-CA20-CDCB-0D72F9123464}"/>
              </a:ext>
            </a:extLst>
          </p:cNvPr>
          <p:cNvSpPr txBox="1"/>
          <p:nvPr/>
        </p:nvSpPr>
        <p:spPr>
          <a:xfrm>
            <a:off x="6677027" y="1080701"/>
            <a:ext cx="4864533" cy="182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 A/S HA deploy with GCP load balance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Public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bind public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with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rule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Internal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bind FGT inside port 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will set default route to internal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have different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with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inside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31D8B-4C9A-D683-103A-E616C772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05" y="698002"/>
            <a:ext cx="5064561" cy="58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87825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VPC network peering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C38F4-ECAC-14D6-C3BC-8683BE41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976019"/>
            <a:ext cx="7208004" cy="515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5555D-DC9C-0229-CF64-E91103793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50" y="976019"/>
            <a:ext cx="6203242" cy="51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6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E963FD-90CF-4AD5-C427-C811F982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074914"/>
            <a:ext cx="10645225" cy="3940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83F508-0547-64AC-443E-2D531C584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592" y="893354"/>
            <a:ext cx="6338908" cy="42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4B39D-B690-5471-814D-E5D48E10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075478"/>
            <a:ext cx="10781263" cy="4494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734D4-ECBF-758A-968D-62CD002A9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17" y="1075478"/>
            <a:ext cx="10848975" cy="449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FF0900-2C3F-A2A1-008F-8ACAF8503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776"/>
            <a:ext cx="12192000" cy="2906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24026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Cloud Router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D042E-4A89-DF3B-917E-2920716E9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214" y="1104409"/>
            <a:ext cx="5596236" cy="464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4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64875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Cloud Nat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9A30E-66D9-7DD5-5AF0-8E25B1DA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184376"/>
            <a:ext cx="11315700" cy="4368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19A5F-3D79-CBC4-2C07-347C76B02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484" y="689676"/>
            <a:ext cx="6957107" cy="547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防火墙配置注意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95D51-79B2-21E9-86C0-38DDA77C5E0B}"/>
              </a:ext>
            </a:extLst>
          </p:cNvPr>
          <p:cNvSpPr txBox="1"/>
          <p:nvPr/>
        </p:nvSpPr>
        <p:spPr>
          <a:xfrm>
            <a:off x="438787" y="3901272"/>
            <a:ext cx="5134992" cy="254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zh-CN" sz="1800" dirty="0">
                <a:effectLst/>
                <a:latin typeface="Microsoft YaHei" panose="020B0503020204020204" pitchFamily="34" charset="-122"/>
              </a:rPr>
              <a:t>防火墙配置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altLang="zh-CN" sz="1800" dirty="0">
                <a:effectLst/>
                <a:latin typeface="Microsoft YaHei" panose="020B0503020204020204" pitchFamily="34" charset="-122"/>
              </a:rPr>
              <a:t>admin</a:t>
            </a:r>
            <a:r>
              <a:rPr lang="zh-CN" altLang="en-US" sz="1800" dirty="0">
                <a:effectLst/>
                <a:latin typeface="Microsoft YaHei" panose="020B0503020204020204" pitchFamily="34" charset="-122"/>
              </a:rPr>
              <a:t>和临时密码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zh-CN" dirty="0"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zh-CN" sz="1800" dirty="0">
                <a:effectLst/>
                <a:latin typeface="Microsoft YaHei" panose="020B0503020204020204" pitchFamily="34" charset="-122"/>
              </a:rPr>
              <a:t>全局开启</a:t>
            </a:r>
            <a:r>
              <a:rPr lang="en-US" sz="1800" dirty="0">
                <a:effectLst/>
                <a:latin typeface="Calibri" panose="020F0502020204030204" pitchFamily="34" charset="0"/>
              </a:rPr>
              <a:t>http-probe </a:t>
            </a:r>
            <a:r>
              <a:rPr lang="en-US" sz="1800" dirty="0">
                <a:effectLst/>
                <a:latin typeface="Microsoft YaHei" panose="020B0503020204020204" pitchFamily="34" charset="-122"/>
              </a:rPr>
              <a:t>,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接口</a:t>
            </a:r>
            <a:r>
              <a:rPr lang="en-US" altLang="zh-CN" sz="1800" dirty="0">
                <a:effectLst/>
                <a:latin typeface="Microsoft YaHei" panose="020B0503020204020204" pitchFamily="34" charset="-122"/>
              </a:rPr>
              <a:t>secondary-</a:t>
            </a:r>
            <a:r>
              <a:rPr lang="en-US" altLang="zh-CN" sz="1800" dirty="0" err="1">
                <a:effectLst/>
                <a:latin typeface="Microsoft YaHei" panose="020B0503020204020204" pitchFamily="34" charset="-122"/>
              </a:rPr>
              <a:t>ip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单独开启</a:t>
            </a:r>
            <a:endParaRPr lang="en-US" altLang="zh-CN" dirty="0">
              <a:latin typeface="Microsoft YaHei" panose="020B0503020204020204" pitchFamily="34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zh-CN" altLang="en-US" dirty="0">
                <a:latin typeface="Microsoft YaHei" panose="020B0503020204020204" pitchFamily="34" charset="-122"/>
              </a:rPr>
              <a:t>全局开启</a:t>
            </a:r>
            <a:r>
              <a:rPr lang="en-US" altLang="zh-CN" dirty="0" err="1">
                <a:latin typeface="Microsoft YaHei" panose="020B0503020204020204" pitchFamily="34" charset="-122"/>
              </a:rPr>
              <a:t>vdom</a:t>
            </a:r>
            <a:r>
              <a:rPr lang="en-US" altLang="zh-CN" dirty="0">
                <a:latin typeface="Microsoft YaHei" panose="020B0503020204020204" pitchFamily="34" charset="-122"/>
              </a:rPr>
              <a:t>-exception,</a:t>
            </a:r>
            <a:r>
              <a:rPr lang="zh-CN" altLang="en-US" dirty="0">
                <a:latin typeface="Microsoft YaHei" panose="020B0503020204020204" pitchFamily="34" charset="-122"/>
              </a:rPr>
              <a:t>避免接口配置同步</a:t>
            </a:r>
            <a:endParaRPr lang="en-US" altLang="zh-CN" dirty="0">
              <a:latin typeface="Microsoft YaHei" panose="020B0503020204020204" pitchFamily="34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Microsoft YaHei" panose="020B0503020204020204" pitchFamily="34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zh-CN" dirty="0">
                <a:latin typeface="Microsoft YaHei" panose="020B0503020204020204" pitchFamily="34" charset="-122"/>
              </a:rPr>
              <a:t>Inside</a:t>
            </a:r>
            <a:r>
              <a:rPr lang="zh-CN" altLang="en-US" dirty="0">
                <a:latin typeface="Microsoft YaHei" panose="020B0503020204020204" pitchFamily="34" charset="-122"/>
              </a:rPr>
              <a:t>接口</a:t>
            </a:r>
            <a:r>
              <a:rPr lang="en-US" altLang="zh-CN" dirty="0">
                <a:latin typeface="Microsoft YaHei" panose="020B0503020204020204" pitchFamily="34" charset="-122"/>
              </a:rPr>
              <a:t>secondary </a:t>
            </a:r>
            <a:r>
              <a:rPr lang="en-US" altLang="zh-CN" dirty="0" err="1">
                <a:latin typeface="Microsoft YaHei" panose="020B0503020204020204" pitchFamily="34" charset="-122"/>
              </a:rPr>
              <a:t>ip</a:t>
            </a:r>
            <a:r>
              <a:rPr lang="zh-CN" altLang="en-US" dirty="0">
                <a:latin typeface="Microsoft YaHei" panose="020B0503020204020204" pitchFamily="34" charset="-122"/>
              </a:rPr>
              <a:t>配置</a:t>
            </a:r>
            <a:r>
              <a:rPr lang="en-US" altLang="zh-CN" dirty="0">
                <a:latin typeface="Microsoft YaHei" panose="020B0503020204020204" pitchFamily="34" charset="-122"/>
              </a:rPr>
              <a:t>internal </a:t>
            </a:r>
            <a:r>
              <a:rPr lang="en-US" altLang="zh-CN" dirty="0" err="1">
                <a:latin typeface="Microsoft YaHei" panose="020B0503020204020204" pitchFamily="34" charset="-122"/>
              </a:rPr>
              <a:t>lb</a:t>
            </a:r>
            <a:r>
              <a:rPr lang="zh-CN" altLang="en-US" dirty="0">
                <a:latin typeface="Microsoft YaHei" panose="020B0503020204020204" pitchFamily="34" charset="-122"/>
              </a:rPr>
              <a:t>的</a:t>
            </a:r>
            <a:r>
              <a:rPr lang="en-US" altLang="zh-CN" dirty="0">
                <a:latin typeface="Microsoft YaHei" panose="020B0503020204020204" pitchFamily="34" charset="-122"/>
              </a:rPr>
              <a:t>floating </a:t>
            </a:r>
            <a:r>
              <a:rPr lang="en-US" altLang="zh-CN" dirty="0" err="1">
                <a:latin typeface="Microsoft YaHei" panose="020B0503020204020204" pitchFamily="34" charset="-122"/>
              </a:rPr>
              <a:t>ip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3D976-53CD-E50D-5C9B-7A19ED37A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7" y="1130329"/>
            <a:ext cx="3457575" cy="97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3032E-E002-B52E-8AF4-0F214FA6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722" y="899515"/>
            <a:ext cx="5914769" cy="4811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2BC97F-303C-698C-1475-9B57C01CE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87" y="2447925"/>
            <a:ext cx="34575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9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917B-4500-2C90-FA39-87261F2E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85ACAD-C84D-8B9B-EDB2-DFE3713C3E6B}"/>
              </a:ext>
            </a:extLst>
          </p:cNvPr>
          <p:cNvSpPr txBox="1"/>
          <p:nvPr/>
        </p:nvSpPr>
        <p:spPr>
          <a:xfrm>
            <a:off x="275208" y="363984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防火墙配置注意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3319A-315C-5BF8-123C-C88A73989103}"/>
              </a:ext>
            </a:extLst>
          </p:cNvPr>
          <p:cNvSpPr txBox="1"/>
          <p:nvPr/>
        </p:nvSpPr>
        <p:spPr>
          <a:xfrm>
            <a:off x="809625" y="5838825"/>
            <a:ext cx="567976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接口掩码虽然是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32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位，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配置单播心跳对端地址设置成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24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位子网掩码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BF8C66-60B0-DDB0-B141-7CAE258D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006970"/>
            <a:ext cx="5464689" cy="4355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1D2CE8-45B8-696B-C8D7-960E5A17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787" y="1006970"/>
            <a:ext cx="5325492" cy="435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3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917B-4500-2C90-FA39-87261F2E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85ACAD-C84D-8B9B-EDB2-DFE3713C3E6B}"/>
              </a:ext>
            </a:extLst>
          </p:cNvPr>
          <p:cNvSpPr txBox="1"/>
          <p:nvPr/>
        </p:nvSpPr>
        <p:spPr>
          <a:xfrm>
            <a:off x="275208" y="363984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防火墙配置注意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3319A-315C-5BF8-123C-C88A73989103}"/>
              </a:ext>
            </a:extLst>
          </p:cNvPr>
          <p:cNvSpPr txBox="1"/>
          <p:nvPr/>
        </p:nvSpPr>
        <p:spPr>
          <a:xfrm>
            <a:off x="828675" y="6105525"/>
            <a:ext cx="741260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loopback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接口并映射成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external 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ip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设置端口为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8008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，作为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external 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健康检查相应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DD682-68E9-BB88-AF82-FA59BFE9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79" y="1192781"/>
            <a:ext cx="5295899" cy="2490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EC7D1-B99E-6260-78FD-77E909DD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8" y="3764944"/>
            <a:ext cx="5295900" cy="2181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A1361-6289-26E7-286D-F17BC2A22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362" y="1357312"/>
            <a:ext cx="6039626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7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BF3BC-BD56-93CE-91D2-94561850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731312-56A5-23CB-236E-5C6E344E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FGT HA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A6469-2E1B-4C97-1BFE-E894316B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1" y="1345390"/>
            <a:ext cx="9904491" cy="4320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5BFB9-B614-4F7E-C0B8-CA6D3B4CA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37" y="1345390"/>
            <a:ext cx="7839075" cy="4320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44C80-9F22-4BE2-F90A-841722FA7743}"/>
              </a:ext>
            </a:extLst>
          </p:cNvPr>
          <p:cNvSpPr txBox="1"/>
          <p:nvPr/>
        </p:nvSpPr>
        <p:spPr>
          <a:xfrm>
            <a:off x="552261" y="5964102"/>
            <a:ext cx="523893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配置成功，注意手工把公网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绑定到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port3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或者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port4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管理口上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AB9B8F-D16C-F35A-362E-D03718A33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677" y="-147631"/>
            <a:ext cx="12192000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0857-B666-03A7-2ECE-6721DDBD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9A7836-B031-BF75-6DC6-A8FCA6829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CB02A-FEDD-9E4D-90E2-2180D0B3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手工切换</a:t>
            </a:r>
            <a:r>
              <a:rPr lang="en-US" altLang="zh-CN" dirty="0"/>
              <a:t>EIP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E26216-8D24-55EF-D565-70D9970E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52" y="1085851"/>
            <a:ext cx="8633266" cy="4813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F93D05-7807-AD93-5C66-6089159FF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552" y="550862"/>
            <a:ext cx="7238217" cy="56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6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规划网络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59C21-EAC5-A347-8845-CA8FB82A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533393"/>
            <a:ext cx="10097517" cy="3791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6B7B4-29B4-5182-4F6B-51FCB9B8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65" y="1533393"/>
            <a:ext cx="10258269" cy="4396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1B8B5-C43A-60A9-EB4F-5D73B40BF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649" y="302593"/>
            <a:ext cx="5441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675056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路由配置（健康检查路由必须配置）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EC989-5915-E97B-DC0C-221A3AE2B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7" y="1028433"/>
            <a:ext cx="10687898" cy="50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6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86065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DNAT VIP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8AFFE-74A7-6035-C122-D4B62896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83" y="1007939"/>
            <a:ext cx="11312064" cy="44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79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策略配置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5596C-15D0-304F-B096-E6BA26F8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209322"/>
            <a:ext cx="11624136" cy="46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0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1040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-1(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入项访问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C7E24-05BB-C577-CB87-610692CC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7" y="1004934"/>
            <a:ext cx="8985714" cy="5255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85BF0-A11D-7FA4-D56D-EEB3274E8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632" y="1004934"/>
            <a:ext cx="10348393" cy="52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629371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（出向访问和防病毒）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4FE55-1FD4-C1E1-2597-EF5FF18EF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035509"/>
            <a:ext cx="10354692" cy="5265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AE40E-9F1C-69C0-6E27-8BBB22A51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5" y="1035509"/>
            <a:ext cx="10163175" cy="526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00025" y="198487"/>
            <a:ext cx="443422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61700-32E9-81A5-F0F3-9C3C7AC0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077015"/>
            <a:ext cx="9823010" cy="4864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6A5E3C-EFE8-6FF3-1065-52C0BB189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1077015"/>
            <a:ext cx="10210800" cy="4864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6E241-B714-65A7-2C23-FE669A372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318" y="916786"/>
            <a:ext cx="8741307" cy="527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067185-4C45-1E67-A42D-E91778148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533" y="916786"/>
            <a:ext cx="8537545" cy="5276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4BF7A-7AAC-D46E-879A-CA519BE16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494" y="695047"/>
            <a:ext cx="8273989" cy="56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00025" y="223695"/>
            <a:ext cx="440216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CF014-9F86-19D0-AEF9-8358EA54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894073"/>
            <a:ext cx="9208477" cy="547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C666D-F569-ADDB-37A9-2AFB728DB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63" y="894072"/>
            <a:ext cx="9560837" cy="5472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699D7-981A-F4F5-81E6-89168C821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546" y="894072"/>
            <a:ext cx="10159852" cy="5472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2AF41A-6866-2A73-45D8-8F65D7326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868" y="894072"/>
            <a:ext cx="9760107" cy="54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4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229F8-576E-3817-7E15-25DEDAFF0438}"/>
              </a:ext>
            </a:extLst>
          </p:cNvPr>
          <p:cNvSpPr txBox="1"/>
          <p:nvPr/>
        </p:nvSpPr>
        <p:spPr>
          <a:xfrm>
            <a:off x="280657" y="1059255"/>
            <a:ext cx="958627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1.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需要安装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Google Cloud SDK 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访问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  <a:hlinkClick r:id="rId3"/>
              </a:rPr>
              <a:t>https://cloud.google.com/sdk/docs/install-sdk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，选择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Google Cloud CLI installer 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D7BE8-A69F-6439-5876-79AA3D203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58" y="1485355"/>
            <a:ext cx="7757252" cy="4557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1FA64E-A6C9-EB53-F1B8-E1FF2582E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62" y="1485355"/>
            <a:ext cx="8314219" cy="45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1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81404-12D0-B9A1-8D9E-EEED02BA5F63}"/>
              </a:ext>
            </a:extLst>
          </p:cNvPr>
          <p:cNvSpPr txBox="1"/>
          <p:nvPr/>
        </p:nvSpPr>
        <p:spPr>
          <a:xfrm>
            <a:off x="280658" y="1147713"/>
            <a:ext cx="292419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2.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打开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CMD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输入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gcloud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init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,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弹出 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35EA141-6614-A1AF-932C-C072C947F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856" y="1111325"/>
            <a:ext cx="4827051" cy="35900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To continue, you must log in. Would you like to log in (Y/n)? 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3EF50A-A5C8-C7D3-F202-69CF8A790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65" y="1855888"/>
            <a:ext cx="8137236" cy="97456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Pick cloud project to use: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[1] [my-project-1]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[2] [my-project-2]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Please enter your numeric choice: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3DC3075-3C72-797D-567C-8921DDA46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65" y="3216004"/>
            <a:ext cx="10169236" cy="97456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Which compute zone would you like to use as project default?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[1] [asia-east1-a]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[2] [asia-east1-b]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[14] Do not use default zone Please enter your numeric choice: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C7433-090A-33A6-B94B-646C42A3E200}"/>
              </a:ext>
            </a:extLst>
          </p:cNvPr>
          <p:cNvSpPr txBox="1"/>
          <p:nvPr/>
        </p:nvSpPr>
        <p:spPr>
          <a:xfrm>
            <a:off x="280658" y="1502731"/>
            <a:ext cx="179889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输入你的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project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名称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0993-2B28-BAAC-07E9-219402B71A4C}"/>
              </a:ext>
            </a:extLst>
          </p:cNvPr>
          <p:cNvSpPr txBox="1"/>
          <p:nvPr/>
        </p:nvSpPr>
        <p:spPr>
          <a:xfrm>
            <a:off x="280658" y="2897374"/>
            <a:ext cx="215155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设置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region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以及区域信息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888824-3DCF-08D9-29D4-610F5E2253F3}"/>
              </a:ext>
            </a:extLst>
          </p:cNvPr>
          <p:cNvSpPr txBox="1"/>
          <p:nvPr/>
        </p:nvSpPr>
        <p:spPr>
          <a:xfrm>
            <a:off x="397165" y="4744016"/>
            <a:ext cx="862768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如果上一步安装的是新版本的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gcp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sdk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，可以跳过此步骤，将这些信息输入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变量中保存账号信息。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73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E72D2-A209-7192-1F0A-3F5A33545F99}"/>
              </a:ext>
            </a:extLst>
          </p:cNvPr>
          <p:cNvSpPr txBox="1"/>
          <p:nvPr/>
        </p:nvSpPr>
        <p:spPr>
          <a:xfrm>
            <a:off x="280658" y="1147713"/>
            <a:ext cx="588815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3.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打开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Power Shell ,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输入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gcloud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verison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确保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Google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SDK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已经安装完成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6FB93-793C-555B-D2A3-4451D370A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58" y="1582988"/>
            <a:ext cx="5581650" cy="160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B11EF-E0DA-ECB8-6AED-6B6EC0BDDAE6}"/>
              </a:ext>
            </a:extLst>
          </p:cNvPr>
          <p:cNvSpPr txBox="1"/>
          <p:nvPr/>
        </p:nvSpPr>
        <p:spPr>
          <a:xfrm>
            <a:off x="280658" y="3358487"/>
            <a:ext cx="1021786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4.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输入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gcloud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auth application-default login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Oauth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认证登录，正常会自动跳出页面，输入账号信息进行验证（类似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Azure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）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9B246-9833-0622-03F0-FD469EC5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18" y="4060198"/>
            <a:ext cx="11271564" cy="13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6E071-1F18-9206-D439-5DCD13B7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C4DBF-8148-D11F-3188-F84A2D5E283E}"/>
              </a:ext>
            </a:extLst>
          </p:cNvPr>
          <p:cNvSpPr txBox="1"/>
          <p:nvPr/>
        </p:nvSpPr>
        <p:spPr>
          <a:xfrm>
            <a:off x="275208" y="363984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规划网络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30646-0390-C3D1-3943-F574B500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" y="899515"/>
            <a:ext cx="4337551" cy="5466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52BAC-7668-4B74-53D8-F0F2E620C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225" y="899515"/>
            <a:ext cx="4408087" cy="5466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EC32D8-04EC-D52A-6EB6-ED26B9600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611" y="899515"/>
            <a:ext cx="5525181" cy="54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9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496A7-730B-06B6-646A-9FAC00D5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0" y="1618182"/>
            <a:ext cx="9517694" cy="4148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0E4127-DD60-770C-1F95-08DC4C85F974}"/>
              </a:ext>
            </a:extLst>
          </p:cNvPr>
          <p:cNvSpPr txBox="1"/>
          <p:nvPr/>
        </p:nvSpPr>
        <p:spPr>
          <a:xfrm>
            <a:off x="260830" y="785242"/>
            <a:ext cx="1174865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5.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登录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Google Console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选择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IAM – Service Account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，选择账号生成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key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download key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文件</a:t>
            </a:r>
            <a:endParaRPr lang="en-US" sz="1400" dirty="0"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6B028-9AE3-CB37-B707-6153A5E61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618182"/>
            <a:ext cx="10287000" cy="4527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CF483D-7939-0DE2-3F16-9F497D524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06" y="1618182"/>
            <a:ext cx="9459072" cy="45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-5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0704A-6D89-AAE9-2FAE-448ADE6EFCDC}"/>
              </a:ext>
            </a:extLst>
          </p:cNvPr>
          <p:cNvSpPr txBox="1"/>
          <p:nvPr/>
        </p:nvSpPr>
        <p:spPr>
          <a:xfrm>
            <a:off x="321262" y="1572890"/>
            <a:ext cx="11240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6.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输入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gcloud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auth activate-service-account --key-file=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xxxxx.json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激活账号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key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文件 然后再输入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gcloud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auth print-access-token </a:t>
            </a:r>
            <a:r>
              <a:rPr lang="zh-CN" altLang="en-US" sz="1400" dirty="0">
                <a:cs typeface="Arial" panose="020B0604020202090204" pitchFamily="34" charset="0"/>
              </a:rPr>
              <a:t>获取</a:t>
            </a:r>
            <a:r>
              <a:rPr lang="en-US" altLang="zh-CN" sz="1400" dirty="0">
                <a:cs typeface="Arial" panose="020B0604020202090204" pitchFamily="34" charset="0"/>
              </a:rPr>
              <a:t>Token,</a:t>
            </a:r>
            <a:r>
              <a:rPr lang="zh-CN" altLang="en-US" sz="1400" dirty="0">
                <a:cs typeface="Arial" panose="020B0604020202090204" pitchFamily="34" charset="0"/>
              </a:rPr>
              <a:t>有效期</a:t>
            </a:r>
            <a:r>
              <a:rPr lang="en-US" altLang="zh-CN" sz="1400" dirty="0">
                <a:cs typeface="Arial" panose="020B0604020202090204" pitchFamily="34" charset="0"/>
              </a:rPr>
              <a:t>12</a:t>
            </a:r>
            <a:r>
              <a:rPr lang="zh-CN" altLang="en-US" sz="1400" dirty="0">
                <a:cs typeface="Arial" panose="020B0604020202090204" pitchFamily="34" charset="0"/>
              </a:rPr>
              <a:t>小时，意味着</a:t>
            </a:r>
            <a:r>
              <a:rPr lang="en-US" altLang="zh-CN" sz="1400" dirty="0">
                <a:cs typeface="Arial" panose="020B0604020202090204" pitchFamily="34" charset="0"/>
              </a:rPr>
              <a:t>12</a:t>
            </a:r>
            <a:r>
              <a:rPr lang="zh-CN" altLang="en-US" sz="1400" dirty="0">
                <a:cs typeface="Arial" panose="020B0604020202090204" pitchFamily="34" charset="0"/>
              </a:rPr>
              <a:t>小时后需要重新执行命令获取</a:t>
            </a:r>
            <a:r>
              <a:rPr lang="en-US" altLang="zh-CN" sz="1400" dirty="0">
                <a:cs typeface="Arial" panose="020B0604020202090204" pitchFamily="34" charset="0"/>
              </a:rPr>
              <a:t>Token.</a:t>
            </a:r>
            <a:endParaRPr lang="en-US" sz="1400" dirty="0"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B5E98-9B1C-69B1-121B-8FF986F7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4" y="2686090"/>
            <a:ext cx="11477291" cy="21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53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-6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B92E1-9F41-2F27-AC88-262DC27ED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81" y="1078085"/>
            <a:ext cx="9639300" cy="54442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B154D5-AAFA-C130-4649-36F1ABB0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606" y="1069195"/>
            <a:ext cx="9896475" cy="5453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C8E69-5F81-4DD3-F0C7-24518D2DEC64}"/>
              </a:ext>
            </a:extLst>
          </p:cNvPr>
          <p:cNvSpPr txBox="1"/>
          <p:nvPr/>
        </p:nvSpPr>
        <p:spPr>
          <a:xfrm>
            <a:off x="292827" y="778518"/>
            <a:ext cx="1174865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7.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复制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Token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，填写在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terraform vars.tf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文件中，此外确保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license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文件已经加载在脚本目录中</a:t>
            </a:r>
            <a:endParaRPr lang="en-US" sz="1400" dirty="0"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3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-7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D33AF-95A4-35AD-7CD1-321A4AA3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6" y="1014318"/>
            <a:ext cx="8353425" cy="4467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46646-0B10-D222-4D18-D316E1066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85" y="1014318"/>
            <a:ext cx="8896656" cy="446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9FB519-2440-AE38-C5C3-5A329C37F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314" y="1014318"/>
            <a:ext cx="8606827" cy="4469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BA2EF9-B148-4BD7-A3B2-CAF1FDA28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237" y="1011741"/>
            <a:ext cx="9336227" cy="4486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6CBE23-B8C7-3196-5815-B1D799969CBB}"/>
              </a:ext>
            </a:extLst>
          </p:cNvPr>
          <p:cNvSpPr txBox="1"/>
          <p:nvPr/>
        </p:nvSpPr>
        <p:spPr>
          <a:xfrm>
            <a:off x="573208" y="5843682"/>
            <a:ext cx="805316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实例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默认密码是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instance-id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区别于我们从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marketplace deployments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部署的结果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3D5FCD-EA19-0E83-C178-A9EB26E02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4824" y="1009165"/>
            <a:ext cx="9014301" cy="44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8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057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防火墙策略规划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1E405-591C-329B-6712-7E6BBE4C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227472"/>
            <a:ext cx="11640567" cy="4203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752F9E-B43D-20ED-015B-8A09AF5A8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07" y="1227472"/>
            <a:ext cx="11078518" cy="4203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7CC0A0-1476-6F97-20A1-EE31C418F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8" y="970347"/>
            <a:ext cx="11916792" cy="53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4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2DA15-D5F7-47D5-86F3-6CEF68A4B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0" y="899515"/>
            <a:ext cx="9003079" cy="5414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FF663-24D5-581C-F940-2A5394D00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863" y="899516"/>
            <a:ext cx="9120838" cy="541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792673-AEA3-8C55-7BC2-8F073F14F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384" y="631749"/>
            <a:ext cx="7037317" cy="59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5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0EB44-610F-22AB-E25A-ABCCDDEC0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9" y="981152"/>
            <a:ext cx="6541228" cy="5317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D7397-4D2B-CB38-A88B-D7E040960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492" y="981152"/>
            <a:ext cx="4017847" cy="53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7D7C-BB23-C118-C2EE-3FBF83ED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258DC-F4BC-0506-F15F-2FE4878C86AB}"/>
              </a:ext>
            </a:extLst>
          </p:cNvPr>
          <p:cNvSpPr txBox="1"/>
          <p:nvPr/>
        </p:nvSpPr>
        <p:spPr>
          <a:xfrm>
            <a:off x="275208" y="193928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92DDB-CB3B-F26F-89CC-3B4A3548B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86" y="1061440"/>
            <a:ext cx="4281163" cy="5204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DD1DCD-63AF-13A0-5FB1-C23E32370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52" y="1061439"/>
            <a:ext cx="3949723" cy="5204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3E9FC-586D-AAE7-69EA-6CEDC8A97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03" y="914040"/>
            <a:ext cx="9681569" cy="5608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41440-6523-960A-6E36-5A143BAACE13}"/>
              </a:ext>
            </a:extLst>
          </p:cNvPr>
          <p:cNvSpPr txBox="1"/>
          <p:nvPr/>
        </p:nvSpPr>
        <p:spPr>
          <a:xfrm>
            <a:off x="10128566" y="2276786"/>
            <a:ext cx="2159566" cy="1680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注意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GCP 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登录密码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GCP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随机生成；如果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不小心把这个页面关闭也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不用担心，可以选择已经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创建好的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实例，下拉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到最后面，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custom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Metadata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找到登录密码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A2BB67-4B6B-8E3B-5C11-F4BEB684F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36" y="859508"/>
            <a:ext cx="9235786" cy="56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204587"/>
            <a:ext cx="169950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556A6-9DCD-5689-A67C-33FD25CE197B}"/>
              </a:ext>
            </a:extLst>
          </p:cNvPr>
          <p:cNvSpPr txBox="1"/>
          <p:nvPr/>
        </p:nvSpPr>
        <p:spPr>
          <a:xfrm>
            <a:off x="611015" y="6008827"/>
            <a:ext cx="882318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默认至少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个用于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管理，一个用于初始化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登录，后续可以利用在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GCP LB External public IP 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7EF01-9911-6958-40FB-690385ED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150822"/>
            <a:ext cx="8638024" cy="4583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896D7-FD1B-3BC3-48FE-F30CB4F75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589" y="864945"/>
            <a:ext cx="7192203" cy="4950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7201E4-F38B-9927-AADB-AA5ECCF8A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8" y="826804"/>
            <a:ext cx="11523647" cy="50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13382</TotalTime>
  <Words>1236</Words>
  <Application>Microsoft Office PowerPoint</Application>
  <PresentationFormat>Widescreen</PresentationFormat>
  <Paragraphs>144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 Unicode MS</vt:lpstr>
      <vt:lpstr>Inter</vt:lpstr>
      <vt:lpstr>Microsoft YaHei</vt:lpstr>
      <vt:lpstr>Arial</vt:lpstr>
      <vt:lpstr>Calibri</vt:lpstr>
      <vt:lpstr>Wingdings</vt:lpstr>
      <vt:lpstr>Fortinet Theme</vt:lpstr>
      <vt:lpstr>GCP LB FGT Best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FGT HA</vt:lpstr>
      <vt:lpstr>手工切换EIP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2598</cp:revision>
  <cp:lastPrinted>2021-03-23T01:37:48Z</cp:lastPrinted>
  <dcterms:created xsi:type="dcterms:W3CDTF">2021-03-23T01:37:48Z</dcterms:created>
  <dcterms:modified xsi:type="dcterms:W3CDTF">2024-04-07T01:47:15Z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